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16" r:id="rId1"/>
    <p:sldMasterId id="2147484228" r:id="rId2"/>
    <p:sldMasterId id="2147484241" r:id="rId3"/>
    <p:sldMasterId id="2147484253" r:id="rId4"/>
    <p:sldMasterId id="2147484266" r:id="rId5"/>
  </p:sldMasterIdLst>
  <p:notesMasterIdLst>
    <p:notesMasterId r:id="rId33"/>
  </p:notesMasterIdLst>
  <p:handoutMasterIdLst>
    <p:handoutMasterId r:id="rId34"/>
  </p:handoutMasterIdLst>
  <p:sldIdLst>
    <p:sldId id="1776" r:id="rId6"/>
    <p:sldId id="1777" r:id="rId7"/>
    <p:sldId id="1778" r:id="rId8"/>
    <p:sldId id="1779" r:id="rId9"/>
    <p:sldId id="1780" r:id="rId10"/>
    <p:sldId id="1781" r:id="rId11"/>
    <p:sldId id="1792" r:id="rId12"/>
    <p:sldId id="1793" r:id="rId13"/>
    <p:sldId id="1794" r:id="rId14"/>
    <p:sldId id="1795" r:id="rId15"/>
    <p:sldId id="1796" r:id="rId16"/>
    <p:sldId id="1797" r:id="rId17"/>
    <p:sldId id="1807" r:id="rId18"/>
    <p:sldId id="1814" r:id="rId19"/>
    <p:sldId id="1815" r:id="rId20"/>
    <p:sldId id="1816" r:id="rId21"/>
    <p:sldId id="1817" r:id="rId22"/>
    <p:sldId id="1818" r:id="rId23"/>
    <p:sldId id="1819" r:id="rId24"/>
    <p:sldId id="1820" r:id="rId25"/>
    <p:sldId id="1857" r:id="rId26"/>
    <p:sldId id="1822" r:id="rId27"/>
    <p:sldId id="1823" r:id="rId28"/>
    <p:sldId id="1824" r:id="rId29"/>
    <p:sldId id="1858" r:id="rId30"/>
    <p:sldId id="1825" r:id="rId31"/>
    <p:sldId id="1826" r:id="rId32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CCFF"/>
    <a:srgbClr val="6666FF"/>
    <a:srgbClr val="FF00FF"/>
    <a:srgbClr val="666633"/>
    <a:srgbClr val="9933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67" autoAdjust="0"/>
    <p:restoredTop sz="84572" autoAdjust="0"/>
  </p:normalViewPr>
  <p:slideViewPr>
    <p:cSldViewPr>
      <p:cViewPr varScale="1">
        <p:scale>
          <a:sx n="68" d="100"/>
          <a:sy n="68" d="100"/>
        </p:scale>
        <p:origin x="29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97"/>
    </p:cViewPr>
  </p:sorterViewPr>
  <p:notesViewPr>
    <p:cSldViewPr>
      <p:cViewPr varScale="1">
        <p:scale>
          <a:sx n="79" d="100"/>
          <a:sy n="79" d="100"/>
        </p:scale>
        <p:origin x="1794" y="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CF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D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Newt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S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D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D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D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\tkamiya\doc1.current\doc.&#35611;&#32681;\&#35336;&#31639;&#26448;&#26009;&#23398;&#29305;&#35542;\&#25968;&#20516;&#35336;&#31639;&#12487;&#12540;&#12479;\Optimize\Trajectory\Trajectory-D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12477050552339E-2"/>
          <c:y val="1.9378753417583675E-2"/>
          <c:w val="0.93444466316710417"/>
          <c:h val="0.943495188101487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'0.25(-x^3+x^2-2)'!$G$2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'0.25(-x^3+x^2-2)'!$F$3:$F$31</c:f>
              <c:numCache>
                <c:formatCode>General</c:formatCode>
                <c:ptCount val="29"/>
                <c:pt idx="0">
                  <c:v>-3</c:v>
                </c:pt>
                <c:pt idx="1">
                  <c:v>-2.8</c:v>
                </c:pt>
                <c:pt idx="2">
                  <c:v>-2.6</c:v>
                </c:pt>
                <c:pt idx="3">
                  <c:v>-2.4</c:v>
                </c:pt>
                <c:pt idx="4">
                  <c:v>-2.2000000000000002</c:v>
                </c:pt>
                <c:pt idx="5">
                  <c:v>-2</c:v>
                </c:pt>
                <c:pt idx="6">
                  <c:v>-1.8</c:v>
                </c:pt>
                <c:pt idx="7">
                  <c:v>-1.6</c:v>
                </c:pt>
                <c:pt idx="8">
                  <c:v>-1.4</c:v>
                </c:pt>
                <c:pt idx="9">
                  <c:v>-1.2</c:v>
                </c:pt>
                <c:pt idx="10">
                  <c:v>-1</c:v>
                </c:pt>
                <c:pt idx="11">
                  <c:v>-0.8</c:v>
                </c:pt>
                <c:pt idx="12">
                  <c:v>-0.60000000000000009</c:v>
                </c:pt>
                <c:pt idx="13">
                  <c:v>-0.4</c:v>
                </c:pt>
                <c:pt idx="14">
                  <c:v>-0.2</c:v>
                </c:pt>
                <c:pt idx="15">
                  <c:v>0</c:v>
                </c:pt>
                <c:pt idx="16">
                  <c:v>0.2</c:v>
                </c:pt>
                <c:pt idx="17">
                  <c:v>0.4</c:v>
                </c:pt>
                <c:pt idx="18">
                  <c:v>0.60000000000000009</c:v>
                </c:pt>
                <c:pt idx="19">
                  <c:v>0.8</c:v>
                </c:pt>
                <c:pt idx="20">
                  <c:v>1</c:v>
                </c:pt>
                <c:pt idx="21">
                  <c:v>1.2</c:v>
                </c:pt>
                <c:pt idx="22">
                  <c:v>1.4</c:v>
                </c:pt>
                <c:pt idx="23">
                  <c:v>1.6</c:v>
                </c:pt>
                <c:pt idx="24">
                  <c:v>1.8</c:v>
                </c:pt>
                <c:pt idx="25">
                  <c:v>2</c:v>
                </c:pt>
                <c:pt idx="26">
                  <c:v>2.2000000000000002</c:v>
                </c:pt>
                <c:pt idx="27">
                  <c:v>2.4</c:v>
                </c:pt>
                <c:pt idx="28">
                  <c:v>2.6</c:v>
                </c:pt>
              </c:numCache>
            </c:numRef>
          </c:xVal>
          <c:yVal>
            <c:numRef>
              <c:f>'0.25(-x^3+x^2-2)'!$G$3:$G$31</c:f>
              <c:numCache>
                <c:formatCode>General</c:formatCode>
                <c:ptCount val="29"/>
                <c:pt idx="0">
                  <c:v>-36.200000000000003</c:v>
                </c:pt>
                <c:pt idx="1">
                  <c:v>-29.99199999999999</c:v>
                </c:pt>
                <c:pt idx="2">
                  <c:v>-24.536000000000005</c:v>
                </c:pt>
                <c:pt idx="3">
                  <c:v>-19.783999999999995</c:v>
                </c:pt>
                <c:pt idx="4">
                  <c:v>-15.688000000000001</c:v>
                </c:pt>
                <c:pt idx="5">
                  <c:v>-12.2</c:v>
                </c:pt>
                <c:pt idx="6">
                  <c:v>-9.272000000000002</c:v>
                </c:pt>
                <c:pt idx="7">
                  <c:v>-6.8560000000000016</c:v>
                </c:pt>
                <c:pt idx="8">
                  <c:v>-4.903999999999999</c:v>
                </c:pt>
                <c:pt idx="9">
                  <c:v>-3.3680000000000003</c:v>
                </c:pt>
                <c:pt idx="10">
                  <c:v>-2.2000000000000002</c:v>
                </c:pt>
                <c:pt idx="11">
                  <c:v>-1.3520000000000003</c:v>
                </c:pt>
                <c:pt idx="12">
                  <c:v>-0.77600000000000036</c:v>
                </c:pt>
                <c:pt idx="13">
                  <c:v>-0.42400000000000021</c:v>
                </c:pt>
                <c:pt idx="14">
                  <c:v>-0.24800000000000025</c:v>
                </c:pt>
                <c:pt idx="15">
                  <c:v>-0.20000000000000021</c:v>
                </c:pt>
                <c:pt idx="16">
                  <c:v>-0.23200000000000021</c:v>
                </c:pt>
                <c:pt idx="17">
                  <c:v>-0.29600000000000032</c:v>
                </c:pt>
                <c:pt idx="18">
                  <c:v>-0.34400000000000008</c:v>
                </c:pt>
                <c:pt idx="19">
                  <c:v>-0.3280000000000004</c:v>
                </c:pt>
                <c:pt idx="20">
                  <c:v>-0.20000000000000021</c:v>
                </c:pt>
                <c:pt idx="21">
                  <c:v>8.8000000000000092E-2</c:v>
                </c:pt>
                <c:pt idx="22">
                  <c:v>0.58399999999999952</c:v>
                </c:pt>
                <c:pt idx="23">
                  <c:v>1.3360000000000003</c:v>
                </c:pt>
                <c:pt idx="24">
                  <c:v>2.3919999999999999</c:v>
                </c:pt>
                <c:pt idx="25">
                  <c:v>3.8</c:v>
                </c:pt>
                <c:pt idx="26">
                  <c:v>5.6080000000000014</c:v>
                </c:pt>
                <c:pt idx="27">
                  <c:v>7.863999999999999</c:v>
                </c:pt>
                <c:pt idx="28">
                  <c:v>10.616000000000003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4E-4F81-9924-ED2D54C8C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114464"/>
        <c:axId val="551112504"/>
      </c:scatterChart>
      <c:valAx>
        <c:axId val="551114464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51112504"/>
        <c:crosses val="autoZero"/>
        <c:crossBetween val="midCat"/>
      </c:valAx>
      <c:valAx>
        <c:axId val="551112504"/>
        <c:scaling>
          <c:orientation val="minMax"/>
          <c:max val="3"/>
          <c:min val="-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11144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76696527245984E-2"/>
          <c:y val="4.8994696858903342E-2"/>
          <c:w val="0.89209374563147259"/>
          <c:h val="0.853854816473300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'Trajectory-DL'!$AP$1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'Trajectory-DL'!$AO$2:$AO$1002</c:f>
              <c:numCache>
                <c:formatCode>General</c:formatCode>
                <c:ptCount val="1001"/>
                <c:pt idx="0">
                  <c:v>0</c:v>
                </c:pt>
                <c:pt idx="1">
                  <c:v>3.5150833798212</c:v>
                </c:pt>
                <c:pt idx="2">
                  <c:v>5.0022080890673397</c:v>
                </c:pt>
                <c:pt idx="3">
                  <c:v>4.9660429642356396</c:v>
                </c:pt>
                <c:pt idx="4">
                  <c:v>4.9299238267518497</c:v>
                </c:pt>
                <c:pt idx="5">
                  <c:v>4.8969485132857704</c:v>
                </c:pt>
                <c:pt idx="6">
                  <c:v>5.0244158031744499</c:v>
                </c:pt>
                <c:pt idx="7">
                  <c:v>4.9806131588977998</c:v>
                </c:pt>
                <c:pt idx="8">
                  <c:v>5.0857275135386599</c:v>
                </c:pt>
                <c:pt idx="9">
                  <c:v>4.9772594613689201</c:v>
                </c:pt>
                <c:pt idx="10">
                  <c:v>5.0480998480374</c:v>
                </c:pt>
              </c:numCache>
            </c:numRef>
          </c:xVal>
          <c:yVal>
            <c:numRef>
              <c:f>'Trajectory-DL'!$AP$2:$AP$1002</c:f>
              <c:numCache>
                <c:formatCode>General</c:formatCode>
                <c:ptCount val="1001"/>
                <c:pt idx="0">
                  <c:v>0</c:v>
                </c:pt>
                <c:pt idx="1">
                  <c:v>2.4467168657374301</c:v>
                </c:pt>
                <c:pt idx="2">
                  <c:v>1.1935080587747999</c:v>
                </c:pt>
                <c:pt idx="3">
                  <c:v>1.0932475721129</c:v>
                </c:pt>
                <c:pt idx="4">
                  <c:v>1.0929146522122399</c:v>
                </c:pt>
                <c:pt idx="5">
                  <c:v>1.0387824818841001</c:v>
                </c:pt>
                <c:pt idx="6">
                  <c:v>1.0462117569293701</c:v>
                </c:pt>
                <c:pt idx="7">
                  <c:v>1.0261067355908</c:v>
                </c:pt>
                <c:pt idx="8">
                  <c:v>1.0361296159132301</c:v>
                </c:pt>
                <c:pt idx="9">
                  <c:v>0.96462891589815103</c:v>
                </c:pt>
                <c:pt idx="10">
                  <c:v>0.97028265049482998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52-4E06-8118-CF51F65EB795}"/>
            </c:ext>
          </c:extLst>
        </c:ser>
        <c:ser>
          <c:idx val="1"/>
          <c:order val="1"/>
          <c:tx>
            <c:strRef>
              <c:f>'Trajectory-DL'!$AT$1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'Trajectory-DL'!$AS$2:$AS$1002</c:f>
              <c:numCache>
                <c:formatCode>General</c:formatCode>
                <c:ptCount val="1001"/>
                <c:pt idx="0">
                  <c:v>0</c:v>
                </c:pt>
                <c:pt idx="1">
                  <c:v>2.82991369027443</c:v>
                </c:pt>
                <c:pt idx="2">
                  <c:v>4.2678652190479198</c:v>
                </c:pt>
                <c:pt idx="3">
                  <c:v>5.1117704290047099</c:v>
                </c:pt>
                <c:pt idx="4">
                  <c:v>4.5998489096398103</c:v>
                </c:pt>
                <c:pt idx="5">
                  <c:v>5.2172304513259302</c:v>
                </c:pt>
                <c:pt idx="6">
                  <c:v>5.1916799374713598</c:v>
                </c:pt>
                <c:pt idx="7">
                  <c:v>5.098980023297</c:v>
                </c:pt>
                <c:pt idx="8">
                  <c:v>4.6650340940477699</c:v>
                </c:pt>
                <c:pt idx="9">
                  <c:v>4.7517832023684496</c:v>
                </c:pt>
                <c:pt idx="10">
                  <c:v>4.5473297209872099</c:v>
                </c:pt>
                <c:pt idx="11">
                  <c:v>4.7282696561784299</c:v>
                </c:pt>
                <c:pt idx="12">
                  <c:v>4.7316545069645102</c:v>
                </c:pt>
                <c:pt idx="13">
                  <c:v>4.9489401031144897</c:v>
                </c:pt>
                <c:pt idx="14">
                  <c:v>4.9973753384379602</c:v>
                </c:pt>
                <c:pt idx="15">
                  <c:v>4.8293104572515597</c:v>
                </c:pt>
                <c:pt idx="16">
                  <c:v>5.1145334751811298</c:v>
                </c:pt>
                <c:pt idx="17">
                  <c:v>5.0060556190305796</c:v>
                </c:pt>
                <c:pt idx="18">
                  <c:v>5.03424025792709</c:v>
                </c:pt>
                <c:pt idx="19">
                  <c:v>4.8555039422549102</c:v>
                </c:pt>
                <c:pt idx="20">
                  <c:v>4.67858683975492</c:v>
                </c:pt>
                <c:pt idx="21">
                  <c:v>4.7862804595461501</c:v>
                </c:pt>
                <c:pt idx="22">
                  <c:v>5.1467961921972396</c:v>
                </c:pt>
                <c:pt idx="23">
                  <c:v>5.0560200435182798</c:v>
                </c:pt>
                <c:pt idx="24">
                  <c:v>5.1380288886933103</c:v>
                </c:pt>
                <c:pt idx="25">
                  <c:v>4.9479254127683303</c:v>
                </c:pt>
                <c:pt idx="26">
                  <c:v>4.8331010454504302</c:v>
                </c:pt>
                <c:pt idx="27">
                  <c:v>4.6559247498275198</c:v>
                </c:pt>
                <c:pt idx="28">
                  <c:v>5.1284354454022498</c:v>
                </c:pt>
                <c:pt idx="29">
                  <c:v>4.7940857425509096</c:v>
                </c:pt>
                <c:pt idx="30">
                  <c:v>4.9875900138297498</c:v>
                </c:pt>
                <c:pt idx="31">
                  <c:v>4.8018649335776802</c:v>
                </c:pt>
                <c:pt idx="32">
                  <c:v>4.6370273653692102</c:v>
                </c:pt>
                <c:pt idx="33">
                  <c:v>4.9620963083055001</c:v>
                </c:pt>
                <c:pt idx="34">
                  <c:v>5.0223502455876297</c:v>
                </c:pt>
                <c:pt idx="35">
                  <c:v>4.9496782442646099</c:v>
                </c:pt>
                <c:pt idx="36">
                  <c:v>5.0479323315652502</c:v>
                </c:pt>
                <c:pt idx="37">
                  <c:v>4.7194659163753396</c:v>
                </c:pt>
                <c:pt idx="38">
                  <c:v>4.9096744261102403</c:v>
                </c:pt>
                <c:pt idx="39">
                  <c:v>4.7833911096303297</c:v>
                </c:pt>
                <c:pt idx="40">
                  <c:v>5.2526901645236004</c:v>
                </c:pt>
                <c:pt idx="41">
                  <c:v>5.0717499909488897</c:v>
                </c:pt>
                <c:pt idx="42">
                  <c:v>4.9896897809954099</c:v>
                </c:pt>
                <c:pt idx="43">
                  <c:v>4.9114691726962496</c:v>
                </c:pt>
                <c:pt idx="44">
                  <c:v>4.8670264438813797</c:v>
                </c:pt>
                <c:pt idx="45">
                  <c:v>4.9126613248969697</c:v>
                </c:pt>
                <c:pt idx="46">
                  <c:v>4.5689689818627501</c:v>
                </c:pt>
                <c:pt idx="47">
                  <c:v>4.8629194990117997</c:v>
                </c:pt>
                <c:pt idx="48">
                  <c:v>4.7726165824152398</c:v>
                </c:pt>
                <c:pt idx="49">
                  <c:v>4.9289014747758904</c:v>
                </c:pt>
                <c:pt idx="50">
                  <c:v>4.9077443008703696</c:v>
                </c:pt>
                <c:pt idx="51">
                  <c:v>5.2137516453733603</c:v>
                </c:pt>
                <c:pt idx="52">
                  <c:v>5.0351949471579003</c:v>
                </c:pt>
                <c:pt idx="53">
                  <c:v>4.93840035338168</c:v>
                </c:pt>
                <c:pt idx="54">
                  <c:v>5.0564480361726103</c:v>
                </c:pt>
                <c:pt idx="55">
                  <c:v>4.7812036393271002</c:v>
                </c:pt>
                <c:pt idx="56">
                  <c:v>5.01791041969323</c:v>
                </c:pt>
                <c:pt idx="57">
                  <c:v>5.2214382929806504</c:v>
                </c:pt>
                <c:pt idx="58">
                  <c:v>5.2484819457633298</c:v>
                </c:pt>
                <c:pt idx="59">
                  <c:v>4.7017926176107698</c:v>
                </c:pt>
                <c:pt idx="60">
                  <c:v>5.3666318293937003</c:v>
                </c:pt>
                <c:pt idx="61">
                  <c:v>5.4765457408515603</c:v>
                </c:pt>
                <c:pt idx="62">
                  <c:v>5.1777250074991503</c:v>
                </c:pt>
                <c:pt idx="63">
                  <c:v>5.05396796207501</c:v>
                </c:pt>
                <c:pt idx="64">
                  <c:v>5.1968715784182002</c:v>
                </c:pt>
                <c:pt idx="65">
                  <c:v>5.1207448891335696</c:v>
                </c:pt>
                <c:pt idx="66">
                  <c:v>4.97392021693648</c:v>
                </c:pt>
                <c:pt idx="67">
                  <c:v>5.0915218715437502</c:v>
                </c:pt>
                <c:pt idx="68">
                  <c:v>5.3857259718003201</c:v>
                </c:pt>
                <c:pt idx="69">
                  <c:v>5.11249071665189</c:v>
                </c:pt>
                <c:pt idx="70">
                  <c:v>4.9653003818056396</c:v>
                </c:pt>
                <c:pt idx="71">
                  <c:v>5.0442983884190697</c:v>
                </c:pt>
                <c:pt idx="72">
                  <c:v>4.6194709650599002</c:v>
                </c:pt>
                <c:pt idx="73">
                  <c:v>4.8692354494836296</c:v>
                </c:pt>
                <c:pt idx="74">
                  <c:v>5.2016146330748603</c:v>
                </c:pt>
                <c:pt idx="75">
                  <c:v>5.1375672518460798</c:v>
                </c:pt>
                <c:pt idx="76">
                  <c:v>4.8638147652975103</c:v>
                </c:pt>
                <c:pt idx="77">
                  <c:v>4.9830280850413997</c:v>
                </c:pt>
                <c:pt idx="78">
                  <c:v>4.7209031533300001</c:v>
                </c:pt>
                <c:pt idx="79">
                  <c:v>4.7283524534734296</c:v>
                </c:pt>
                <c:pt idx="80">
                  <c:v>4.7588816357977501</c:v>
                </c:pt>
                <c:pt idx="81">
                  <c:v>4.6951897011463402</c:v>
                </c:pt>
                <c:pt idx="82">
                  <c:v>4.7396709281581497</c:v>
                </c:pt>
                <c:pt idx="83">
                  <c:v>4.8398349381156098</c:v>
                </c:pt>
                <c:pt idx="84">
                  <c:v>4.8687497518969796</c:v>
                </c:pt>
                <c:pt idx="85">
                  <c:v>5.2670314703040804</c:v>
                </c:pt>
                <c:pt idx="86">
                  <c:v>4.66887215307439</c:v>
                </c:pt>
                <c:pt idx="87">
                  <c:v>4.96935160180458</c:v>
                </c:pt>
                <c:pt idx="88">
                  <c:v>5.2918025283950998</c:v>
                </c:pt>
                <c:pt idx="89">
                  <c:v>5.16693795706587</c:v>
                </c:pt>
                <c:pt idx="90">
                  <c:v>5.1367986525714997</c:v>
                </c:pt>
                <c:pt idx="91">
                  <c:v>5.1136863686547303</c:v>
                </c:pt>
                <c:pt idx="92">
                  <c:v>5.0870426400546203</c:v>
                </c:pt>
                <c:pt idx="93">
                  <c:v>4.8430673989156396</c:v>
                </c:pt>
                <c:pt idx="94">
                  <c:v>4.6236617623887204</c:v>
                </c:pt>
                <c:pt idx="95">
                  <c:v>5.1298771388315103</c:v>
                </c:pt>
                <c:pt idx="96">
                  <c:v>5.08088210517551</c:v>
                </c:pt>
                <c:pt idx="97">
                  <c:v>5.00642887140729</c:v>
                </c:pt>
                <c:pt idx="98">
                  <c:v>4.6706257207401602</c:v>
                </c:pt>
                <c:pt idx="99">
                  <c:v>4.83179419587493</c:v>
                </c:pt>
                <c:pt idx="100">
                  <c:v>4.7096067398426804</c:v>
                </c:pt>
              </c:numCache>
            </c:numRef>
          </c:xVal>
          <c:yVal>
            <c:numRef>
              <c:f>'Trajectory-DL'!$AT$2:$AT$1002</c:f>
              <c:numCache>
                <c:formatCode>General</c:formatCode>
                <c:ptCount val="1001"/>
                <c:pt idx="0">
                  <c:v>0</c:v>
                </c:pt>
                <c:pt idx="1">
                  <c:v>2.3768310457123301</c:v>
                </c:pt>
                <c:pt idx="2">
                  <c:v>2.27177507723058</c:v>
                </c:pt>
                <c:pt idx="3">
                  <c:v>2.1563683945654302</c:v>
                </c:pt>
                <c:pt idx="4">
                  <c:v>0.95458693776460901</c:v>
                </c:pt>
                <c:pt idx="5">
                  <c:v>1.0431091723093899</c:v>
                </c:pt>
                <c:pt idx="6">
                  <c:v>1.12121702698829</c:v>
                </c:pt>
                <c:pt idx="7">
                  <c:v>0.85588220542109394</c:v>
                </c:pt>
                <c:pt idx="8">
                  <c:v>1.74544782896803</c:v>
                </c:pt>
                <c:pt idx="9">
                  <c:v>1.78212767157848</c:v>
                </c:pt>
                <c:pt idx="10">
                  <c:v>1.30397994252501</c:v>
                </c:pt>
                <c:pt idx="11">
                  <c:v>1.46036067957185</c:v>
                </c:pt>
                <c:pt idx="12">
                  <c:v>1.12822505220964</c:v>
                </c:pt>
                <c:pt idx="13">
                  <c:v>1.01767419492542</c:v>
                </c:pt>
                <c:pt idx="14">
                  <c:v>1.0724934311751799</c:v>
                </c:pt>
                <c:pt idx="15">
                  <c:v>0.84223469865192002</c:v>
                </c:pt>
                <c:pt idx="16">
                  <c:v>1.13487895105184</c:v>
                </c:pt>
                <c:pt idx="17">
                  <c:v>1.05722634319086</c:v>
                </c:pt>
                <c:pt idx="18">
                  <c:v>0.88886939221695205</c:v>
                </c:pt>
                <c:pt idx="19">
                  <c:v>1.0043000553064201</c:v>
                </c:pt>
                <c:pt idx="20">
                  <c:v>0.97643821562998101</c:v>
                </c:pt>
                <c:pt idx="21">
                  <c:v>0.84737153068572102</c:v>
                </c:pt>
                <c:pt idx="22">
                  <c:v>0.97794343351002899</c:v>
                </c:pt>
                <c:pt idx="23">
                  <c:v>0.70597103595768795</c:v>
                </c:pt>
                <c:pt idx="24">
                  <c:v>0.76500267378686504</c:v>
                </c:pt>
                <c:pt idx="25">
                  <c:v>0.70783844667083096</c:v>
                </c:pt>
                <c:pt idx="26">
                  <c:v>1.400858974323</c:v>
                </c:pt>
                <c:pt idx="27">
                  <c:v>1.22292996300487</c:v>
                </c:pt>
                <c:pt idx="28">
                  <c:v>1.3220028378573101</c:v>
                </c:pt>
                <c:pt idx="29">
                  <c:v>1.13087803430115</c:v>
                </c:pt>
                <c:pt idx="30">
                  <c:v>1.32231091941198</c:v>
                </c:pt>
                <c:pt idx="31">
                  <c:v>0.95243662177187205</c:v>
                </c:pt>
                <c:pt idx="32">
                  <c:v>0.83683597929592501</c:v>
                </c:pt>
                <c:pt idx="33">
                  <c:v>0.77253331971821904</c:v>
                </c:pt>
                <c:pt idx="34">
                  <c:v>0.80972663091001695</c:v>
                </c:pt>
                <c:pt idx="35">
                  <c:v>0.79666228688260299</c:v>
                </c:pt>
                <c:pt idx="36">
                  <c:v>1.1738981812931</c:v>
                </c:pt>
                <c:pt idx="37">
                  <c:v>1.14049759314404</c:v>
                </c:pt>
                <c:pt idx="38">
                  <c:v>1.22587779967489</c:v>
                </c:pt>
                <c:pt idx="39">
                  <c:v>1.06407038720272</c:v>
                </c:pt>
                <c:pt idx="40">
                  <c:v>1.0159676585197901</c:v>
                </c:pt>
                <c:pt idx="41">
                  <c:v>0.98250963699050498</c:v>
                </c:pt>
                <c:pt idx="42">
                  <c:v>0.87791324357678802</c:v>
                </c:pt>
                <c:pt idx="43">
                  <c:v>0.78722378422277905</c:v>
                </c:pt>
                <c:pt idx="44">
                  <c:v>0.913999462944865</c:v>
                </c:pt>
                <c:pt idx="45">
                  <c:v>1.20640041888102</c:v>
                </c:pt>
                <c:pt idx="46">
                  <c:v>1.21785480581394</c:v>
                </c:pt>
                <c:pt idx="47">
                  <c:v>1.35565498480512</c:v>
                </c:pt>
                <c:pt idx="48">
                  <c:v>1.27502473707957</c:v>
                </c:pt>
                <c:pt idx="49">
                  <c:v>1.1132678937812599</c:v>
                </c:pt>
                <c:pt idx="50">
                  <c:v>0.98099632719213703</c:v>
                </c:pt>
                <c:pt idx="51">
                  <c:v>1.0662732511708499</c:v>
                </c:pt>
                <c:pt idx="52">
                  <c:v>0.83034486432611998</c:v>
                </c:pt>
                <c:pt idx="53">
                  <c:v>0.73331037929018095</c:v>
                </c:pt>
                <c:pt idx="54">
                  <c:v>1.2147334376127501</c:v>
                </c:pt>
                <c:pt idx="55">
                  <c:v>1.0729786428200001</c:v>
                </c:pt>
                <c:pt idx="56">
                  <c:v>1.31802221504453</c:v>
                </c:pt>
                <c:pt idx="57">
                  <c:v>1.1961846854404701</c:v>
                </c:pt>
                <c:pt idx="58">
                  <c:v>1.0348424277389601</c:v>
                </c:pt>
                <c:pt idx="59">
                  <c:v>1.1563943598443001</c:v>
                </c:pt>
                <c:pt idx="60">
                  <c:v>0.82063140830812698</c:v>
                </c:pt>
                <c:pt idx="61">
                  <c:v>0.89412942617962898</c:v>
                </c:pt>
                <c:pt idx="62">
                  <c:v>0.73650697051983705</c:v>
                </c:pt>
                <c:pt idx="63">
                  <c:v>0.50946404660646005</c:v>
                </c:pt>
                <c:pt idx="64">
                  <c:v>0.75108466375406902</c:v>
                </c:pt>
                <c:pt idx="65">
                  <c:v>0.95270230300823999</c:v>
                </c:pt>
                <c:pt idx="66">
                  <c:v>0.84755942824804298</c:v>
                </c:pt>
                <c:pt idx="67">
                  <c:v>0.95168507385513701</c:v>
                </c:pt>
                <c:pt idx="68">
                  <c:v>1.0201955492488599</c:v>
                </c:pt>
                <c:pt idx="69">
                  <c:v>0.89612609771708596</c:v>
                </c:pt>
                <c:pt idx="70">
                  <c:v>0.82777286611363299</c:v>
                </c:pt>
                <c:pt idx="71">
                  <c:v>1.1586883647830399</c:v>
                </c:pt>
                <c:pt idx="72">
                  <c:v>1.1101269957261399</c:v>
                </c:pt>
                <c:pt idx="73">
                  <c:v>1.2470221270283099</c:v>
                </c:pt>
                <c:pt idx="74">
                  <c:v>0.55425697413141795</c:v>
                </c:pt>
                <c:pt idx="75">
                  <c:v>0.85034700489889503</c:v>
                </c:pt>
                <c:pt idx="76">
                  <c:v>0.741585049452401</c:v>
                </c:pt>
                <c:pt idx="77">
                  <c:v>0.87722855619920403</c:v>
                </c:pt>
                <c:pt idx="78">
                  <c:v>1.2780050782029999</c:v>
                </c:pt>
                <c:pt idx="79">
                  <c:v>1.44505206671669</c:v>
                </c:pt>
                <c:pt idx="80">
                  <c:v>1.46867464336856</c:v>
                </c:pt>
                <c:pt idx="81">
                  <c:v>1.03972290212086</c:v>
                </c:pt>
                <c:pt idx="82">
                  <c:v>1.12975362210306</c:v>
                </c:pt>
                <c:pt idx="83">
                  <c:v>1.16399705261819</c:v>
                </c:pt>
                <c:pt idx="84">
                  <c:v>1.2010677235551199</c:v>
                </c:pt>
                <c:pt idx="85">
                  <c:v>0.82847594243312295</c:v>
                </c:pt>
                <c:pt idx="86">
                  <c:v>0.96657655316449897</c:v>
                </c:pt>
                <c:pt idx="87">
                  <c:v>1.1105637502919501</c:v>
                </c:pt>
                <c:pt idx="88">
                  <c:v>1.0980454234857</c:v>
                </c:pt>
                <c:pt idx="89">
                  <c:v>0.783082071972525</c:v>
                </c:pt>
                <c:pt idx="90">
                  <c:v>0.947483235973823</c:v>
                </c:pt>
                <c:pt idx="91">
                  <c:v>0.90896557089194496</c:v>
                </c:pt>
                <c:pt idx="92">
                  <c:v>0.89129300497592201</c:v>
                </c:pt>
                <c:pt idx="93">
                  <c:v>1.06243374050521</c:v>
                </c:pt>
                <c:pt idx="94">
                  <c:v>0.99358247584320203</c:v>
                </c:pt>
                <c:pt idx="95">
                  <c:v>1.40339425254759</c:v>
                </c:pt>
                <c:pt idx="96">
                  <c:v>1.13774200509367</c:v>
                </c:pt>
                <c:pt idx="97">
                  <c:v>1.06835414127711</c:v>
                </c:pt>
                <c:pt idx="98">
                  <c:v>1.0922874860104399</c:v>
                </c:pt>
                <c:pt idx="99">
                  <c:v>1.36528973211965</c:v>
                </c:pt>
                <c:pt idx="100">
                  <c:v>1.1895768849514901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52-4E06-8118-CF51F65EB795}"/>
            </c:ext>
          </c:extLst>
        </c:ser>
        <c:ser>
          <c:idx val="2"/>
          <c:order val="2"/>
          <c:tx>
            <c:strRef>
              <c:f>'Trajectory-DL'!$AP$1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'Trajectory-DL'!$AO$2:$AO$12</c:f>
              <c:numCache>
                <c:formatCode>General</c:formatCode>
                <c:ptCount val="11"/>
                <c:pt idx="0">
                  <c:v>0</c:v>
                </c:pt>
                <c:pt idx="1">
                  <c:v>3.5150833798212</c:v>
                </c:pt>
                <c:pt idx="2">
                  <c:v>5.0022080890673397</c:v>
                </c:pt>
                <c:pt idx="3">
                  <c:v>4.9660429642356396</c:v>
                </c:pt>
                <c:pt idx="4">
                  <c:v>4.9299238267518497</c:v>
                </c:pt>
                <c:pt idx="5">
                  <c:v>4.8969485132857704</c:v>
                </c:pt>
                <c:pt idx="6">
                  <c:v>5.0244158031744499</c:v>
                </c:pt>
                <c:pt idx="7">
                  <c:v>4.9806131588977998</c:v>
                </c:pt>
                <c:pt idx="8">
                  <c:v>5.0857275135386599</c:v>
                </c:pt>
                <c:pt idx="9">
                  <c:v>4.9772594613689201</c:v>
                </c:pt>
                <c:pt idx="10">
                  <c:v>5.0480998480374</c:v>
                </c:pt>
              </c:numCache>
            </c:numRef>
          </c:xVal>
          <c:yVal>
            <c:numRef>
              <c:f>'Trajectory-DL'!$AP$2:$AP$12</c:f>
              <c:numCache>
                <c:formatCode>General</c:formatCode>
                <c:ptCount val="11"/>
                <c:pt idx="0">
                  <c:v>0</c:v>
                </c:pt>
                <c:pt idx="1">
                  <c:v>2.4467168657374301</c:v>
                </c:pt>
                <c:pt idx="2">
                  <c:v>1.1935080587747999</c:v>
                </c:pt>
                <c:pt idx="3">
                  <c:v>1.0932475721129</c:v>
                </c:pt>
                <c:pt idx="4">
                  <c:v>1.0929146522122399</c:v>
                </c:pt>
                <c:pt idx="5">
                  <c:v>1.0387824818841001</c:v>
                </c:pt>
                <c:pt idx="6">
                  <c:v>1.0462117569293701</c:v>
                </c:pt>
                <c:pt idx="7">
                  <c:v>1.0261067355908</c:v>
                </c:pt>
                <c:pt idx="8">
                  <c:v>1.0361296159132301</c:v>
                </c:pt>
                <c:pt idx="9">
                  <c:v>0.96462891589815103</c:v>
                </c:pt>
                <c:pt idx="10">
                  <c:v>0.97028265049482998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52-4E06-8118-CF51F65EB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721199"/>
        <c:axId val="1751533103"/>
      </c:scatterChart>
      <c:valAx>
        <c:axId val="162872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1533103"/>
        <c:crosses val="autoZero"/>
        <c:crossBetween val="midCat"/>
      </c:valAx>
      <c:valAx>
        <c:axId val="175153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8721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-0.39999999999999902</c:v>
                </c:pt>
                <c:pt idx="13">
                  <c:v>-0.34999999999999898</c:v>
                </c:pt>
                <c:pt idx="14">
                  <c:v>-0.29999999999999899</c:v>
                </c:pt>
                <c:pt idx="15">
                  <c:v>-0.249999999999999</c:v>
                </c:pt>
                <c:pt idx="16">
                  <c:v>-0.19999999999999901</c:v>
                </c:pt>
                <c:pt idx="17">
                  <c:v>-0.149999999999999</c:v>
                </c:pt>
                <c:pt idx="18">
                  <c:v>-9.9999999999999006E-2</c:v>
                </c:pt>
                <c:pt idx="19">
                  <c:v>-4.9999999999998997E-2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-1.4711276743037347</c:v>
                </c:pt>
                <c:pt idx="1">
                  <c:v>-1.4659193880646628</c:v>
                </c:pt>
                <c:pt idx="2">
                  <c:v>-1.4601391056210009</c:v>
                </c:pt>
                <c:pt idx="3">
                  <c:v>-1.4536875822280324</c:v>
                </c:pt>
                <c:pt idx="4">
                  <c:v>-1.4464413322481351</c:v>
                </c:pt>
                <c:pt idx="5">
                  <c:v>-1.4382447944982226</c:v>
                </c:pt>
                <c:pt idx="6">
                  <c:v>-1.4288992721907328</c:v>
                </c:pt>
                <c:pt idx="7">
                  <c:v>-1.4181469983996315</c:v>
                </c:pt>
                <c:pt idx="8">
                  <c:v>-1.4056476493802699</c:v>
                </c:pt>
                <c:pt idx="9">
                  <c:v>-1.3909428270024184</c:v>
                </c:pt>
                <c:pt idx="10">
                  <c:v>-1.3734007669450159</c:v>
                </c:pt>
                <c:pt idx="11">
                  <c:v>-1.3521273809209546</c:v>
                </c:pt>
                <c:pt idx="12">
                  <c:v>-1.3258176636680319</c:v>
                </c:pt>
                <c:pt idx="13">
                  <c:v>-1.2924966677897844</c:v>
                </c:pt>
                <c:pt idx="14">
                  <c:v>-1.2490457723982533</c:v>
                </c:pt>
                <c:pt idx="15">
                  <c:v>-1.1902899496825303</c:v>
                </c:pt>
                <c:pt idx="16">
                  <c:v>-1.1071487177940886</c:v>
                </c:pt>
                <c:pt idx="17">
                  <c:v>-0.98279372324732595</c:v>
                </c:pt>
                <c:pt idx="18">
                  <c:v>-0.78539816339744328</c:v>
                </c:pt>
                <c:pt idx="19">
                  <c:v>-0.4636476090007981</c:v>
                </c:pt>
                <c:pt idx="20">
                  <c:v>0</c:v>
                </c:pt>
                <c:pt idx="21">
                  <c:v>0.46364760900080609</c:v>
                </c:pt>
                <c:pt idx="22">
                  <c:v>0.78539816339744828</c:v>
                </c:pt>
                <c:pt idx="23">
                  <c:v>0.98279372324732905</c:v>
                </c:pt>
                <c:pt idx="24">
                  <c:v>1.1071487177940904</c:v>
                </c:pt>
                <c:pt idx="25">
                  <c:v>1.1902899496825317</c:v>
                </c:pt>
                <c:pt idx="26">
                  <c:v>1.2490457723982544</c:v>
                </c:pt>
                <c:pt idx="27">
                  <c:v>1.2924966677897853</c:v>
                </c:pt>
                <c:pt idx="28">
                  <c:v>1.3258176636680326</c:v>
                </c:pt>
                <c:pt idx="29">
                  <c:v>1.3521273809209546</c:v>
                </c:pt>
                <c:pt idx="30">
                  <c:v>1.3734007669450159</c:v>
                </c:pt>
                <c:pt idx="31">
                  <c:v>1.3909428270024184</c:v>
                </c:pt>
                <c:pt idx="32">
                  <c:v>1.4056476493802699</c:v>
                </c:pt>
                <c:pt idx="33">
                  <c:v>1.4181469983996315</c:v>
                </c:pt>
                <c:pt idx="34">
                  <c:v>1.4288992721907328</c:v>
                </c:pt>
                <c:pt idx="35">
                  <c:v>1.4382447944982226</c:v>
                </c:pt>
                <c:pt idx="36">
                  <c:v>1.4464413322481351</c:v>
                </c:pt>
                <c:pt idx="37">
                  <c:v>1.4536875822280324</c:v>
                </c:pt>
                <c:pt idx="38">
                  <c:v>1.4601391056210009</c:v>
                </c:pt>
                <c:pt idx="39">
                  <c:v>1.4659193880646628</c:v>
                </c:pt>
                <c:pt idx="40">
                  <c:v>1.4711276743037347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28-4CFF-9E5D-ED5ED2780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107800"/>
        <c:axId val="551108192"/>
      </c:scatterChart>
      <c:valAx>
        <c:axId val="551107800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ja-JP"/>
          </a:p>
        </c:txPr>
        <c:crossAx val="551108192"/>
        <c:crosses val="autoZero"/>
        <c:crossBetween val="midCat"/>
        <c:majorUnit val="0.2"/>
        <c:minorUnit val="5.000000000000001E-2"/>
      </c:valAx>
      <c:valAx>
        <c:axId val="5511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ja-JP"/>
          </a:p>
        </c:txPr>
        <c:crossAx val="551107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2-4006-849A-0F2EE81DAB6D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C2-4006-849A-0F2EE81DAB6D}"/>
            </c:ext>
          </c:extLst>
        </c:ser>
        <c:ser>
          <c:idx val="2"/>
          <c:order val="2"/>
          <c:tx>
            <c:strRef>
              <c:f>func!$F$1</c:f>
              <c:strCache>
                <c:ptCount val="1"/>
                <c:pt idx="0">
                  <c:v>y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func!$E$2:$E$3</c:f>
              <c:numCache>
                <c:formatCode>0.00E+00</c:formatCode>
                <c:ptCount val="2"/>
                <c:pt idx="0" formatCode="General">
                  <c:v>0.7</c:v>
                </c:pt>
                <c:pt idx="1">
                  <c:v>0</c:v>
                </c:pt>
              </c:numCache>
            </c:numRef>
          </c:xVal>
          <c:yVal>
            <c:numRef>
              <c:f>func!$F$2:$F$3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4C2-4006-849A-0F2EE81DAB6D}"/>
            </c:ext>
          </c:extLst>
        </c:ser>
        <c:ser>
          <c:idx val="3"/>
          <c:order val="3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C2-4006-849A-0F2EE81DAB6D}"/>
            </c:ext>
          </c:extLst>
        </c:ser>
        <c:ser>
          <c:idx val="4"/>
          <c:order val="4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C2-4006-849A-0F2EE81DAB6D}"/>
            </c:ext>
          </c:extLst>
        </c:ser>
        <c:ser>
          <c:idx val="5"/>
          <c:order val="5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C2-4006-849A-0F2EE81DA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40-4859-8516-56C022A5ADFF}"/>
            </c:ext>
          </c:extLst>
        </c:ser>
        <c:ser>
          <c:idx val="1"/>
          <c:order val="1"/>
          <c:tx>
            <c:strRef>
              <c:f>func!$N$1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func!$M$2:$M$740</c:f>
              <c:numCache>
                <c:formatCode>0.00E+00</c:formatCode>
                <c:ptCount val="739"/>
                <c:pt idx="0" formatCode="General">
                  <c:v>0.7</c:v>
                </c:pt>
                <c:pt idx="1">
                  <c:v>-1.11022302462516E-16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xVal>
          <c:yVal>
            <c:numRef>
              <c:f>func!$N$2:$N$740</c:f>
              <c:numCache>
                <c:formatCode>General</c:formatCode>
                <c:ptCount val="739"/>
                <c:pt idx="0">
                  <c:v>1.5</c:v>
                </c:pt>
                <c:pt idx="1">
                  <c:v>1.2</c:v>
                </c:pt>
                <c:pt idx="2">
                  <c:v>0.96</c:v>
                </c:pt>
                <c:pt idx="3">
                  <c:v>0.76800000000000002</c:v>
                </c:pt>
                <c:pt idx="4">
                  <c:v>0.61439999999999995</c:v>
                </c:pt>
                <c:pt idx="5">
                  <c:v>0.49152000000000001</c:v>
                </c:pt>
                <c:pt idx="6">
                  <c:v>0.39321600000000001</c:v>
                </c:pt>
                <c:pt idx="7">
                  <c:v>0.31457279999999999</c:v>
                </c:pt>
                <c:pt idx="8">
                  <c:v>0.25165823999999998</c:v>
                </c:pt>
                <c:pt idx="9">
                  <c:v>0.201326592</c:v>
                </c:pt>
                <c:pt idx="10">
                  <c:v>0.1610612736</c:v>
                </c:pt>
                <c:pt idx="11">
                  <c:v>0.12884901888</c:v>
                </c:pt>
                <c:pt idx="12">
                  <c:v>0.103079215104</c:v>
                </c:pt>
                <c:pt idx="13">
                  <c:v>8.2463372083199996E-2</c:v>
                </c:pt>
                <c:pt idx="14">
                  <c:v>6.5970697666559996E-2</c:v>
                </c:pt>
                <c:pt idx="15">
                  <c:v>5.2776558133247997E-2</c:v>
                </c:pt>
                <c:pt idx="16">
                  <c:v>4.2221246506598399E-2</c:v>
                </c:pt>
                <c:pt idx="17">
                  <c:v>3.37769972052787E-2</c:v>
                </c:pt>
                <c:pt idx="18">
                  <c:v>2.7021597764222999E-2</c:v>
                </c:pt>
                <c:pt idx="19">
                  <c:v>2.1617278211378401E-2</c:v>
                </c:pt>
                <c:pt idx="20">
                  <c:v>1.7293822569102699E-2</c:v>
                </c:pt>
                <c:pt idx="21">
                  <c:v>1.38350580552822E-2</c:v>
                </c:pt>
                <c:pt idx="22">
                  <c:v>1.1068046444225699E-2</c:v>
                </c:pt>
                <c:pt idx="23">
                  <c:v>8.8544371553805901E-3</c:v>
                </c:pt>
                <c:pt idx="24">
                  <c:v>7.0835497243044703E-3</c:v>
                </c:pt>
                <c:pt idx="25">
                  <c:v>5.6668397794435799E-3</c:v>
                </c:pt>
                <c:pt idx="26">
                  <c:v>4.5334718235548596E-3</c:v>
                </c:pt>
                <c:pt idx="27">
                  <c:v>3.6267774588438898E-3</c:v>
                </c:pt>
                <c:pt idx="28">
                  <c:v>2.90142196707511E-3</c:v>
                </c:pt>
                <c:pt idx="29">
                  <c:v>2.3211375736600899E-3</c:v>
                </c:pt>
                <c:pt idx="30">
                  <c:v>1.8569100589280699E-3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40-4859-8516-56C022A5ADFF}"/>
            </c:ext>
          </c:extLst>
        </c:ser>
        <c:ser>
          <c:idx val="2"/>
          <c:order val="2"/>
          <c:tx>
            <c:strRef>
              <c:f>func!$F$1</c:f>
              <c:strCache>
                <c:ptCount val="1"/>
                <c:pt idx="0">
                  <c:v>y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func!$E$2:$E$3</c:f>
              <c:numCache>
                <c:formatCode>0.00E+00</c:formatCode>
                <c:ptCount val="2"/>
                <c:pt idx="0" formatCode="General">
                  <c:v>0.7</c:v>
                </c:pt>
                <c:pt idx="1">
                  <c:v>0</c:v>
                </c:pt>
              </c:numCache>
            </c:numRef>
          </c:xVal>
          <c:yVal>
            <c:numRef>
              <c:f>func!$F$2:$F$3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540-4859-8516-56C022A5ADFF}"/>
            </c:ext>
          </c:extLst>
        </c:ser>
        <c:ser>
          <c:idx val="3"/>
          <c:order val="3"/>
          <c:tx>
            <c:strRef>
              <c:f>func!$R$1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func!$Q$2:$Q$740</c:f>
              <c:numCache>
                <c:formatCode>General</c:formatCode>
                <c:ptCount val="739"/>
                <c:pt idx="0">
                  <c:v>0.7</c:v>
                </c:pt>
                <c:pt idx="1">
                  <c:v>0.56000000000000005</c:v>
                </c:pt>
                <c:pt idx="2">
                  <c:v>0.44800000000000001</c:v>
                </c:pt>
                <c:pt idx="3">
                  <c:v>0.3584</c:v>
                </c:pt>
                <c:pt idx="4">
                  <c:v>0.28671999999999997</c:v>
                </c:pt>
                <c:pt idx="5">
                  <c:v>0.229376</c:v>
                </c:pt>
                <c:pt idx="6">
                  <c:v>0.18350079999999999</c:v>
                </c:pt>
                <c:pt idx="7">
                  <c:v>0.14680064000000001</c:v>
                </c:pt>
                <c:pt idx="8">
                  <c:v>0.117440512</c:v>
                </c:pt>
                <c:pt idx="9">
                  <c:v>9.3952409599999995E-2</c:v>
                </c:pt>
                <c:pt idx="10">
                  <c:v>7.5161927680000004E-2</c:v>
                </c:pt>
                <c:pt idx="11">
                  <c:v>6.0129542144000001E-2</c:v>
                </c:pt>
                <c:pt idx="12">
                  <c:v>4.8103633715200003E-2</c:v>
                </c:pt>
                <c:pt idx="13">
                  <c:v>3.8482906972160003E-2</c:v>
                </c:pt>
                <c:pt idx="14">
                  <c:v>3.0786325577728001E-2</c:v>
                </c:pt>
                <c:pt idx="15">
                  <c:v>2.4629060462182401E-2</c:v>
                </c:pt>
                <c:pt idx="16">
                  <c:v>1.97032483697459E-2</c:v>
                </c:pt>
                <c:pt idx="17">
                  <c:v>1.5762598695796701E-2</c:v>
                </c:pt>
                <c:pt idx="18">
                  <c:v>1.26100789566374E-2</c:v>
                </c:pt>
                <c:pt idx="19">
                  <c:v>1.0088063165309901E-2</c:v>
                </c:pt>
                <c:pt idx="20">
                  <c:v>8.0704505322479296E-3</c:v>
                </c:pt>
                <c:pt idx="21">
                  <c:v>6.4563604257983397E-3</c:v>
                </c:pt>
                <c:pt idx="22">
                  <c:v>5.16508834063867E-3</c:v>
                </c:pt>
                <c:pt idx="23">
                  <c:v>4.13207067251094E-3</c:v>
                </c:pt>
                <c:pt idx="24">
                  <c:v>3.3056565380087501E-3</c:v>
                </c:pt>
                <c:pt idx="25">
                  <c:v>2.6445252304069999E-3</c:v>
                </c:pt>
                <c:pt idx="26">
                  <c:v>2.1156201843255998E-3</c:v>
                </c:pt>
                <c:pt idx="27">
                  <c:v>1.69249614746048E-3</c:v>
                </c:pt>
                <c:pt idx="28">
                  <c:v>1.35399691796838E-3</c:v>
                </c:pt>
                <c:pt idx="29">
                  <c:v>1.08319753437471E-3</c:v>
                </c:pt>
                <c:pt idx="30">
                  <c:v>8.6655802749976605E-4</c:v>
                </c:pt>
              </c:numCache>
            </c:numRef>
          </c:xVal>
          <c:yVal>
            <c:numRef>
              <c:f>func!$R$2:$R$740</c:f>
              <c:numCache>
                <c:formatCode>General</c:formatCode>
                <c:ptCount val="739"/>
                <c:pt idx="0">
                  <c:v>1.5</c:v>
                </c:pt>
                <c:pt idx="1">
                  <c:v>1.44</c:v>
                </c:pt>
                <c:pt idx="2">
                  <c:v>1.3824000000000001</c:v>
                </c:pt>
                <c:pt idx="3">
                  <c:v>1.3271040000000001</c:v>
                </c:pt>
                <c:pt idx="4">
                  <c:v>1.27401984</c:v>
                </c:pt>
                <c:pt idx="5">
                  <c:v>1.2230590464</c:v>
                </c:pt>
                <c:pt idx="6">
                  <c:v>1.174136684544</c:v>
                </c:pt>
                <c:pt idx="7">
                  <c:v>1.1271712171622399</c:v>
                </c:pt>
                <c:pt idx="8">
                  <c:v>1.08208436847575</c:v>
                </c:pt>
                <c:pt idx="9">
                  <c:v>1.03880099373672</c:v>
                </c:pt>
                <c:pt idx="10">
                  <c:v>0.997248953987252</c:v>
                </c:pt>
                <c:pt idx="11">
                  <c:v>0.95735899582776196</c:v>
                </c:pt>
                <c:pt idx="12">
                  <c:v>0.91906463599465105</c:v>
                </c:pt>
                <c:pt idx="13">
                  <c:v>0.88230205055486499</c:v>
                </c:pt>
                <c:pt idx="14">
                  <c:v>0.84700996853266997</c:v>
                </c:pt>
                <c:pt idx="15">
                  <c:v>0.81312956979136397</c:v>
                </c:pt>
                <c:pt idx="16">
                  <c:v>0.78060438699970902</c:v>
                </c:pt>
                <c:pt idx="17">
                  <c:v>0.74938021151972101</c:v>
                </c:pt>
                <c:pt idx="18">
                  <c:v>0.71940500305893196</c:v>
                </c:pt>
                <c:pt idx="19">
                  <c:v>0.69062880293657503</c:v>
                </c:pt>
                <c:pt idx="20">
                  <c:v>0.66300365081911194</c:v>
                </c:pt>
                <c:pt idx="21">
                  <c:v>0.63648350478634697</c:v>
                </c:pt>
                <c:pt idx="22">
                  <c:v>0.61102416459489295</c:v>
                </c:pt>
                <c:pt idx="23">
                  <c:v>0.58658319801109804</c:v>
                </c:pt>
                <c:pt idx="24">
                  <c:v>0.56311987009065401</c:v>
                </c:pt>
                <c:pt idx="25">
                  <c:v>0.54059507528702799</c:v>
                </c:pt>
                <c:pt idx="26">
                  <c:v>0.51897127227554696</c:v>
                </c:pt>
                <c:pt idx="27">
                  <c:v>0.49821242138452498</c:v>
                </c:pt>
                <c:pt idx="28">
                  <c:v>0.47828392452914398</c:v>
                </c:pt>
                <c:pt idx="29">
                  <c:v>0.45915256754797801</c:v>
                </c:pt>
                <c:pt idx="30">
                  <c:v>0.44078646484605899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40-4859-8516-56C022A5ADFF}"/>
            </c:ext>
          </c:extLst>
        </c:ser>
        <c:ser>
          <c:idx val="4"/>
          <c:order val="4"/>
          <c:tx>
            <c:strRef>
              <c:f>func!$V$1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func!$U$2:$U$740</c:f>
              <c:numCache>
                <c:formatCode>General</c:formatCode>
                <c:ptCount val="739"/>
                <c:pt idx="0">
                  <c:v>0.7</c:v>
                </c:pt>
                <c:pt idx="1">
                  <c:v>-0.7</c:v>
                </c:pt>
                <c:pt idx="2">
                  <c:v>0.7</c:v>
                </c:pt>
                <c:pt idx="3">
                  <c:v>-0.7</c:v>
                </c:pt>
                <c:pt idx="4">
                  <c:v>0.7</c:v>
                </c:pt>
                <c:pt idx="5">
                  <c:v>-0.7</c:v>
                </c:pt>
                <c:pt idx="6">
                  <c:v>0.7</c:v>
                </c:pt>
                <c:pt idx="7">
                  <c:v>-0.7</c:v>
                </c:pt>
                <c:pt idx="8">
                  <c:v>0.7</c:v>
                </c:pt>
                <c:pt idx="9">
                  <c:v>-0.7</c:v>
                </c:pt>
                <c:pt idx="10">
                  <c:v>0.7</c:v>
                </c:pt>
                <c:pt idx="11">
                  <c:v>-0.7</c:v>
                </c:pt>
                <c:pt idx="12">
                  <c:v>0.7</c:v>
                </c:pt>
                <c:pt idx="13">
                  <c:v>-0.7</c:v>
                </c:pt>
                <c:pt idx="14">
                  <c:v>0.7</c:v>
                </c:pt>
                <c:pt idx="15">
                  <c:v>-0.7</c:v>
                </c:pt>
                <c:pt idx="16">
                  <c:v>0.7</c:v>
                </c:pt>
                <c:pt idx="17">
                  <c:v>-0.7</c:v>
                </c:pt>
                <c:pt idx="18">
                  <c:v>0.7</c:v>
                </c:pt>
                <c:pt idx="19">
                  <c:v>-0.7</c:v>
                </c:pt>
                <c:pt idx="20">
                  <c:v>0.7</c:v>
                </c:pt>
                <c:pt idx="21">
                  <c:v>-0.7</c:v>
                </c:pt>
                <c:pt idx="22">
                  <c:v>0.7</c:v>
                </c:pt>
                <c:pt idx="23">
                  <c:v>-0.7</c:v>
                </c:pt>
                <c:pt idx="24">
                  <c:v>0.7</c:v>
                </c:pt>
                <c:pt idx="25">
                  <c:v>-0.7</c:v>
                </c:pt>
                <c:pt idx="26">
                  <c:v>0.7</c:v>
                </c:pt>
                <c:pt idx="27">
                  <c:v>-0.7</c:v>
                </c:pt>
                <c:pt idx="28">
                  <c:v>0.7</c:v>
                </c:pt>
                <c:pt idx="29">
                  <c:v>-0.7</c:v>
                </c:pt>
                <c:pt idx="30">
                  <c:v>0.7</c:v>
                </c:pt>
              </c:numCache>
            </c:numRef>
          </c:xVal>
          <c:yVal>
            <c:numRef>
              <c:f>func!$V$2:$V$740</c:f>
              <c:numCache>
                <c:formatCode>General</c:formatCode>
                <c:ptCount val="739"/>
                <c:pt idx="0">
                  <c:v>1.5</c:v>
                </c:pt>
                <c:pt idx="1">
                  <c:v>0.9</c:v>
                </c:pt>
                <c:pt idx="2">
                  <c:v>0.54</c:v>
                </c:pt>
                <c:pt idx="3">
                  <c:v>0.32400000000000001</c:v>
                </c:pt>
                <c:pt idx="4">
                  <c:v>0.19439999999999999</c:v>
                </c:pt>
                <c:pt idx="5">
                  <c:v>0.11663999999999999</c:v>
                </c:pt>
                <c:pt idx="6">
                  <c:v>6.9984000000000005E-2</c:v>
                </c:pt>
                <c:pt idx="7">
                  <c:v>4.1990399999999997E-2</c:v>
                </c:pt>
                <c:pt idx="8">
                  <c:v>2.519424E-2</c:v>
                </c:pt>
                <c:pt idx="9">
                  <c:v>1.5116544000000001E-2</c:v>
                </c:pt>
                <c:pt idx="10">
                  <c:v>9.0699263999999905E-3</c:v>
                </c:pt>
                <c:pt idx="11">
                  <c:v>5.4419558400000002E-3</c:v>
                </c:pt>
                <c:pt idx="12">
                  <c:v>3.2651735039999998E-3</c:v>
                </c:pt>
                <c:pt idx="13">
                  <c:v>1.9591041024000001E-3</c:v>
                </c:pt>
                <c:pt idx="14">
                  <c:v>1.1754624614400001E-3</c:v>
                </c:pt>
                <c:pt idx="15">
                  <c:v>7.0527747686399895E-4</c:v>
                </c:pt>
                <c:pt idx="16">
                  <c:v>4.2316648611839998E-4</c:v>
                </c:pt>
                <c:pt idx="17">
                  <c:v>2.5389989167103999E-4</c:v>
                </c:pt>
                <c:pt idx="18">
                  <c:v>1.52339935002624E-4</c:v>
                </c:pt>
                <c:pt idx="19" formatCode="0.00E+00">
                  <c:v>9.1403961001574303E-5</c:v>
                </c:pt>
                <c:pt idx="20" formatCode="0.00E+00">
                  <c:v>5.4842376600944597E-5</c:v>
                </c:pt>
                <c:pt idx="21" formatCode="0.00E+00">
                  <c:v>3.2905425960566797E-5</c:v>
                </c:pt>
                <c:pt idx="22" formatCode="0.00E+00">
                  <c:v>1.9743255576340101E-5</c:v>
                </c:pt>
                <c:pt idx="23" formatCode="0.00E+00">
                  <c:v>1.1845953345804001E-5</c:v>
                </c:pt>
                <c:pt idx="24" formatCode="0.00E+00">
                  <c:v>7.1075720074824201E-6</c:v>
                </c:pt>
                <c:pt idx="25" formatCode="0.00E+00">
                  <c:v>4.2645432044894504E-6</c:v>
                </c:pt>
                <c:pt idx="26" formatCode="0.00E+00">
                  <c:v>2.55872592269367E-6</c:v>
                </c:pt>
                <c:pt idx="27" formatCode="0.00E+00">
                  <c:v>1.5352355536162E-6</c:v>
                </c:pt>
                <c:pt idx="28" formatCode="0.00E+00">
                  <c:v>9.2114133216972101E-7</c:v>
                </c:pt>
                <c:pt idx="29" formatCode="0.00E+00">
                  <c:v>5.5268479930183303E-7</c:v>
                </c:pt>
                <c:pt idx="30" formatCode="0.00E+00">
                  <c:v>3.3161087958110002E-7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40-4859-8516-56C022A5ADFF}"/>
            </c:ext>
          </c:extLst>
        </c:ser>
        <c:ser>
          <c:idx val="5"/>
          <c:order val="5"/>
          <c:tx>
            <c:strRef>
              <c:f>func!$Z$1</c:f>
              <c:strCache>
                <c:ptCount val="1"/>
                <c:pt idx="0">
                  <c:v>y</c:v>
                </c:pt>
              </c:strCache>
            </c:strRef>
          </c:tx>
          <c:spPr>
            <a:ln w="6350" cap="rnd">
              <a:solidFill>
                <a:srgbClr val="D09E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D09E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func!$Y$2:$Y$740</c:f>
              <c:numCache>
                <c:formatCode>General</c:formatCode>
                <c:ptCount val="739"/>
                <c:pt idx="0">
                  <c:v>0.7</c:v>
                </c:pt>
                <c:pt idx="1">
                  <c:v>-0.35</c:v>
                </c:pt>
                <c:pt idx="2">
                  <c:v>0.17499999999999999</c:v>
                </c:pt>
                <c:pt idx="3">
                  <c:v>-8.7499999999999994E-2</c:v>
                </c:pt>
                <c:pt idx="4">
                  <c:v>4.3749999999999997E-2</c:v>
                </c:pt>
                <c:pt idx="5">
                  <c:v>-2.1874999999999999E-2</c:v>
                </c:pt>
                <c:pt idx="6">
                  <c:v>1.0937499999999999E-2</c:v>
                </c:pt>
                <c:pt idx="7">
                  <c:v>-5.4687499999999997E-3</c:v>
                </c:pt>
                <c:pt idx="8">
                  <c:v>2.7343749999999998E-3</c:v>
                </c:pt>
                <c:pt idx="9">
                  <c:v>-1.3671874999999999E-3</c:v>
                </c:pt>
                <c:pt idx="10">
                  <c:v>6.8359374999999996E-4</c:v>
                </c:pt>
                <c:pt idx="11">
                  <c:v>-3.4179687499999998E-4</c:v>
                </c:pt>
                <c:pt idx="12">
                  <c:v>1.7089843749999999E-4</c:v>
                </c:pt>
                <c:pt idx="13" formatCode="0.00E+00">
                  <c:v>-8.5449218749999995E-5</c:v>
                </c:pt>
                <c:pt idx="14" formatCode="0.00E+00">
                  <c:v>4.2724609374999997E-5</c:v>
                </c:pt>
                <c:pt idx="15" formatCode="0.00E+00">
                  <c:v>-2.1362304687499999E-5</c:v>
                </c:pt>
                <c:pt idx="16" formatCode="0.00E+00">
                  <c:v>1.0681152343749999E-5</c:v>
                </c:pt>
                <c:pt idx="17" formatCode="0.00E+00">
                  <c:v>-5.3405761718749997E-6</c:v>
                </c:pt>
                <c:pt idx="18" formatCode="0.00E+00">
                  <c:v>2.6702880859374998E-6</c:v>
                </c:pt>
                <c:pt idx="19" formatCode="0.00E+00">
                  <c:v>-1.3351440429687499E-6</c:v>
                </c:pt>
                <c:pt idx="20" formatCode="0.00E+00">
                  <c:v>6.6757202148437496E-7</c:v>
                </c:pt>
                <c:pt idx="21" formatCode="0.00E+00">
                  <c:v>-3.3378601074218801E-7</c:v>
                </c:pt>
                <c:pt idx="22" formatCode="0.00E+00">
                  <c:v>1.66893005371094E-7</c:v>
                </c:pt>
                <c:pt idx="23" formatCode="0.00E+00">
                  <c:v>-8.3446502685546896E-8</c:v>
                </c:pt>
                <c:pt idx="24" formatCode="0.00E+00">
                  <c:v>4.1723251342773402E-8</c:v>
                </c:pt>
                <c:pt idx="25" formatCode="0.00E+00">
                  <c:v>-2.0861625671386701E-8</c:v>
                </c:pt>
                <c:pt idx="26" formatCode="0.00E+00">
                  <c:v>1.04308128356934E-8</c:v>
                </c:pt>
                <c:pt idx="27" formatCode="0.00E+00">
                  <c:v>-5.2154064178466802E-9</c:v>
                </c:pt>
                <c:pt idx="28" formatCode="0.00E+00">
                  <c:v>2.6077032089233401E-9</c:v>
                </c:pt>
                <c:pt idx="29" formatCode="0.00E+00">
                  <c:v>-1.30385160446167E-9</c:v>
                </c:pt>
                <c:pt idx="30" formatCode="0.00E+00">
                  <c:v>6.5192580223083502E-10</c:v>
                </c:pt>
              </c:numCache>
            </c:numRef>
          </c:xVal>
          <c:yVal>
            <c:numRef>
              <c:f>func!$Z$2:$Z$740</c:f>
              <c:numCache>
                <c:formatCode>General</c:formatCode>
                <c:ptCount val="739"/>
                <c:pt idx="0">
                  <c:v>1.5</c:v>
                </c:pt>
                <c:pt idx="1">
                  <c:v>1.05</c:v>
                </c:pt>
                <c:pt idx="2">
                  <c:v>0.73499999999999999</c:v>
                </c:pt>
                <c:pt idx="3">
                  <c:v>0.51449999999999996</c:v>
                </c:pt>
                <c:pt idx="4">
                  <c:v>0.36015000000000003</c:v>
                </c:pt>
                <c:pt idx="5">
                  <c:v>0.25210500000000002</c:v>
                </c:pt>
                <c:pt idx="6">
                  <c:v>0.17647350000000001</c:v>
                </c:pt>
                <c:pt idx="7">
                  <c:v>0.12353145</c:v>
                </c:pt>
                <c:pt idx="8">
                  <c:v>8.6472014999999999E-2</c:v>
                </c:pt>
                <c:pt idx="9">
                  <c:v>6.05304105E-2</c:v>
                </c:pt>
                <c:pt idx="10">
                  <c:v>4.2371287350000002E-2</c:v>
                </c:pt>
                <c:pt idx="11">
                  <c:v>2.9659901145000001E-2</c:v>
                </c:pt>
                <c:pt idx="12">
                  <c:v>2.07619308015E-2</c:v>
                </c:pt>
                <c:pt idx="13">
                  <c:v>1.453335156105E-2</c:v>
                </c:pt>
                <c:pt idx="14">
                  <c:v>1.0173346092735E-2</c:v>
                </c:pt>
                <c:pt idx="15">
                  <c:v>7.1213422649145002E-3</c:v>
                </c:pt>
                <c:pt idx="16">
                  <c:v>4.9849395854401502E-3</c:v>
                </c:pt>
                <c:pt idx="17">
                  <c:v>3.4894577098081099E-3</c:v>
                </c:pt>
                <c:pt idx="18">
                  <c:v>2.44262039686568E-3</c:v>
                </c:pt>
                <c:pt idx="19">
                  <c:v>1.70983427780597E-3</c:v>
                </c:pt>
                <c:pt idx="20">
                  <c:v>1.19688399446418E-3</c:v>
                </c:pt>
                <c:pt idx="21">
                  <c:v>8.3781879612492699E-4</c:v>
                </c:pt>
                <c:pt idx="22">
                  <c:v>5.8647315728744902E-4</c:v>
                </c:pt>
                <c:pt idx="23">
                  <c:v>4.1053121010121399E-4</c:v>
                </c:pt>
                <c:pt idx="24">
                  <c:v>2.8737184707085001E-4</c:v>
                </c:pt>
                <c:pt idx="25">
                  <c:v>2.0116029294959501E-4</c:v>
                </c:pt>
                <c:pt idx="26">
                  <c:v>1.40812205064716E-4</c:v>
                </c:pt>
                <c:pt idx="27" formatCode="0.00E+00">
                  <c:v>9.8568543545301496E-5</c:v>
                </c:pt>
                <c:pt idx="28" formatCode="0.00E+00">
                  <c:v>6.8997980481711003E-5</c:v>
                </c:pt>
                <c:pt idx="29" formatCode="0.00E+00">
                  <c:v>4.8298586337197698E-5</c:v>
                </c:pt>
                <c:pt idx="30" formatCode="0.00E+00">
                  <c:v>3.3809010436038401E-5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40-4859-8516-56C022A5A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22643892814368E-2"/>
          <c:y val="4.4912280701754383E-2"/>
          <c:w val="0.93570507570048889"/>
          <c:h val="0.938245614035087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func!$B$1</c:f>
              <c:strCache>
                <c:ptCount val="1"/>
                <c:pt idx="0">
                  <c:v>y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func!$A$2:$A$740</c:f>
              <c:numCache>
                <c:formatCode>General</c:formatCode>
                <c:ptCount val="739"/>
                <c:pt idx="0">
                  <c:v>0.2</c:v>
                </c:pt>
                <c:pt idx="1">
                  <c:v>0.196961550602616</c:v>
                </c:pt>
                <c:pt idx="2">
                  <c:v>0.18793852415786999</c:v>
                </c:pt>
                <c:pt idx="3">
                  <c:v>0.17320508075839799</c:v>
                </c:pt>
                <c:pt idx="4">
                  <c:v>0.15320888862638399</c:v>
                </c:pt>
                <c:pt idx="5">
                  <c:v>0.12855752194116299</c:v>
                </c:pt>
                <c:pt idx="6">
                  <c:v>0.10000000000523</c:v>
                </c:pt>
                <c:pt idx="7">
                  <c:v>6.8404028671754893E-2</c:v>
                </c:pt>
                <c:pt idx="8">
                  <c:v>3.47296355413165E-2</c:v>
                </c:pt>
                <c:pt idx="9" formatCode="0.00E+00">
                  <c:v>9.0593433091628504E-12</c:v>
                </c:pt>
                <c:pt idx="10">
                  <c:v>-3.47296355234731E-2</c:v>
                </c:pt>
                <c:pt idx="11">
                  <c:v>-6.8404028654728999E-2</c:v>
                </c:pt>
                <c:pt idx="12">
                  <c:v>-9.9999999989539207E-2</c:v>
                </c:pt>
                <c:pt idx="13">
                  <c:v>-0.12855752192728401</c:v>
                </c:pt>
                <c:pt idx="14">
                  <c:v>-0.153208888614737</c:v>
                </c:pt>
                <c:pt idx="15">
                  <c:v>-0.17320508074933799</c:v>
                </c:pt>
                <c:pt idx="16">
                  <c:v>-0.187938524151673</c:v>
                </c:pt>
                <c:pt idx="17">
                  <c:v>-0.19696155059946999</c:v>
                </c:pt>
                <c:pt idx="18">
                  <c:v>-0.2</c:v>
                </c:pt>
                <c:pt idx="19">
                  <c:v>-0.19696155060576301</c:v>
                </c:pt>
                <c:pt idx="20">
                  <c:v>-0.18793852416406701</c:v>
                </c:pt>
                <c:pt idx="21">
                  <c:v>-0.173205080767457</c:v>
                </c:pt>
                <c:pt idx="22">
                  <c:v>-0.15320888863803001</c:v>
                </c:pt>
                <c:pt idx="23">
                  <c:v>-0.128557521955043</c:v>
                </c:pt>
                <c:pt idx="24">
                  <c:v>-0.10000000002092201</c:v>
                </c:pt>
                <c:pt idx="25">
                  <c:v>-6.8404028688780802E-2</c:v>
                </c:pt>
                <c:pt idx="26">
                  <c:v>-3.4729635559159901E-2</c:v>
                </c:pt>
                <c:pt idx="27" formatCode="0.00E+00">
                  <c:v>-2.71779411096466E-11</c:v>
                </c:pt>
                <c:pt idx="28">
                  <c:v>3.4729635505629797E-2</c:v>
                </c:pt>
                <c:pt idx="29">
                  <c:v>6.8404028637702993E-2</c:v>
                </c:pt>
                <c:pt idx="30">
                  <c:v>9.9999999973847994E-2</c:v>
                </c:pt>
                <c:pt idx="31">
                  <c:v>0.128557521913404</c:v>
                </c:pt>
                <c:pt idx="32">
                  <c:v>0.15320888860309101</c:v>
                </c:pt>
                <c:pt idx="33">
                  <c:v>0.17320508074027899</c:v>
                </c:pt>
                <c:pt idx="34">
                  <c:v>0.18793852414547599</c:v>
                </c:pt>
                <c:pt idx="35">
                  <c:v>0.196961550596324</c:v>
                </c:pt>
                <c:pt idx="36">
                  <c:v>0.2</c:v>
                </c:pt>
                <c:pt idx="37">
                  <c:v>0.19696155060890899</c:v>
                </c:pt>
                <c:pt idx="38">
                  <c:v>0.18793852417026399</c:v>
                </c:pt>
                <c:pt idx="39">
                  <c:v>0.173205080776516</c:v>
                </c:pt>
                <c:pt idx="40">
                  <c:v>0.15320888864967699</c:v>
                </c:pt>
                <c:pt idx="41">
                  <c:v>0.12855752196892301</c:v>
                </c:pt>
                <c:pt idx="42">
                  <c:v>0.100000000036613</c:v>
                </c:pt>
                <c:pt idx="43">
                  <c:v>6.8404028705806794E-2</c:v>
                </c:pt>
                <c:pt idx="44">
                  <c:v>3.47296355770031E-2</c:v>
                </c:pt>
                <c:pt idx="45" formatCode="0.00E+00">
                  <c:v>4.5296627727972298E-11</c:v>
                </c:pt>
                <c:pt idx="46">
                  <c:v>-3.4729635487786202E-2</c:v>
                </c:pt>
                <c:pt idx="47">
                  <c:v>-6.8404028620677002E-2</c:v>
                </c:pt>
                <c:pt idx="48">
                  <c:v>-9.9999999958156796E-2</c:v>
                </c:pt>
                <c:pt idx="49">
                  <c:v>-0.12855752189952399</c:v>
                </c:pt>
                <c:pt idx="50">
                  <c:v>-0.15320888859144399</c:v>
                </c:pt>
                <c:pt idx="51">
                  <c:v>-0.17320508073122001</c:v>
                </c:pt>
                <c:pt idx="52">
                  <c:v>-0.187938524139279</c:v>
                </c:pt>
                <c:pt idx="53">
                  <c:v>-0.19696155059317799</c:v>
                </c:pt>
                <c:pt idx="54">
                  <c:v>-0.2</c:v>
                </c:pt>
                <c:pt idx="55">
                  <c:v>-0.196961550612055</c:v>
                </c:pt>
                <c:pt idx="56">
                  <c:v>-0.18793852417646101</c:v>
                </c:pt>
                <c:pt idx="57">
                  <c:v>-0.173205080785576</c:v>
                </c:pt>
                <c:pt idx="58">
                  <c:v>-0.15320888866132301</c:v>
                </c:pt>
                <c:pt idx="59">
                  <c:v>-0.12855752198280199</c:v>
                </c:pt>
                <c:pt idx="60">
                  <c:v>-0.100000000052304</c:v>
                </c:pt>
                <c:pt idx="61">
                  <c:v>-6.8404028722832702E-2</c:v>
                </c:pt>
                <c:pt idx="62">
                  <c:v>-3.4729635594846701E-2</c:v>
                </c:pt>
                <c:pt idx="63" formatCode="0.00E+00">
                  <c:v>-6.3415314346297996E-11</c:v>
                </c:pt>
                <c:pt idx="64">
                  <c:v>3.4729635469942899E-2</c:v>
                </c:pt>
                <c:pt idx="65">
                  <c:v>6.8404028603651204E-2</c:v>
                </c:pt>
                <c:pt idx="66">
                  <c:v>9.9999999942465695E-2</c:v>
                </c:pt>
                <c:pt idx="67">
                  <c:v>0.12855752188564401</c:v>
                </c:pt>
                <c:pt idx="68">
                  <c:v>0.153208888579798</c:v>
                </c:pt>
                <c:pt idx="69">
                  <c:v>0.17320508072216001</c:v>
                </c:pt>
                <c:pt idx="70">
                  <c:v>0.18793852413308201</c:v>
                </c:pt>
                <c:pt idx="71">
                  <c:v>0.19696155059003101</c:v>
                </c:pt>
                <c:pt idx="72">
                  <c:v>0.2</c:v>
                </c:pt>
                <c:pt idx="74">
                  <c:v>0.316227766016838</c:v>
                </c:pt>
                <c:pt idx="75">
                  <c:v>0.31142355569138902</c:v>
                </c:pt>
                <c:pt idx="76">
                  <c:v>0.29715689821472402</c:v>
                </c:pt>
                <c:pt idx="77">
                  <c:v>0.27386127875497002</c:v>
                </c:pt>
                <c:pt idx="78">
                  <c:v>0.24224452292121901</c:v>
                </c:pt>
                <c:pt idx="79">
                  <c:v>0.20326728984057399</c:v>
                </c:pt>
                <c:pt idx="80">
                  <c:v>0.15811388301668899</c:v>
                </c:pt>
                <c:pt idx="81">
                  <c:v>0.108156265867104</c:v>
                </c:pt>
                <c:pt idx="82">
                  <c:v>5.4912375309047398E-2</c:v>
                </c:pt>
                <c:pt idx="83" formatCode="0.00E+00">
                  <c:v>1.4324079481180801E-11</c:v>
                </c:pt>
                <c:pt idx="84">
                  <c:v>-5.4912375280834501E-2</c:v>
                </c:pt>
                <c:pt idx="85">
                  <c:v>-0.10815626584018399</c:v>
                </c:pt>
                <c:pt idx="86">
                  <c:v>-0.15811388299187901</c:v>
                </c:pt>
                <c:pt idx="87">
                  <c:v>-0.20326728981862799</c:v>
                </c:pt>
                <c:pt idx="88">
                  <c:v>-0.24224452290280499</c:v>
                </c:pt>
                <c:pt idx="89">
                  <c:v>-0.27386127874064597</c:v>
                </c:pt>
                <c:pt idx="90">
                  <c:v>-0.29715689820492602</c:v>
                </c:pt>
                <c:pt idx="91">
                  <c:v>-0.311423555686414</c:v>
                </c:pt>
                <c:pt idx="92">
                  <c:v>-0.316227766016838</c:v>
                </c:pt>
                <c:pt idx="93">
                  <c:v>-0.31142355569636399</c:v>
                </c:pt>
                <c:pt idx="94">
                  <c:v>-0.29715689822452201</c:v>
                </c:pt>
                <c:pt idx="95">
                  <c:v>-0.273861278769294</c:v>
                </c:pt>
                <c:pt idx="96">
                  <c:v>-0.242244522939634</c:v>
                </c:pt>
                <c:pt idx="97">
                  <c:v>-0.20326728986251899</c:v>
                </c:pt>
                <c:pt idx="98">
                  <c:v>-0.15811388304149901</c:v>
                </c:pt>
                <c:pt idx="99">
                  <c:v>-0.108156265894024</c:v>
                </c:pt>
                <c:pt idx="100">
                  <c:v>-5.4912375337260302E-2</c:v>
                </c:pt>
                <c:pt idx="101" formatCode="0.00E+00">
                  <c:v>-4.29720980102036E-11</c:v>
                </c:pt>
                <c:pt idx="102">
                  <c:v>5.4912375252621798E-2</c:v>
                </c:pt>
                <c:pt idx="103">
                  <c:v>0.108156265813263</c:v>
                </c:pt>
                <c:pt idx="104">
                  <c:v>0.15811388296706899</c:v>
                </c:pt>
                <c:pt idx="105">
                  <c:v>0.20326728979668199</c:v>
                </c:pt>
                <c:pt idx="106">
                  <c:v>0.24224452288439</c:v>
                </c:pt>
                <c:pt idx="107">
                  <c:v>0.27386127872632199</c:v>
                </c:pt>
                <c:pt idx="108">
                  <c:v>0.29715689819512803</c:v>
                </c:pt>
                <c:pt idx="109">
                  <c:v>0.31142355568143898</c:v>
                </c:pt>
                <c:pt idx="110">
                  <c:v>0.316227766016838</c:v>
                </c:pt>
                <c:pt idx="111">
                  <c:v>0.31142355570133801</c:v>
                </c:pt>
                <c:pt idx="112">
                  <c:v>0.29715689823432101</c:v>
                </c:pt>
                <c:pt idx="113">
                  <c:v>0.27386127878361899</c:v>
                </c:pt>
                <c:pt idx="114">
                  <c:v>0.24224452295804899</c:v>
                </c:pt>
                <c:pt idx="115">
                  <c:v>0.20326728988446499</c:v>
                </c:pt>
                <c:pt idx="116">
                  <c:v>0.158113883066309</c:v>
                </c:pt>
                <c:pt idx="117">
                  <c:v>0.108156265920945</c:v>
                </c:pt>
                <c:pt idx="118">
                  <c:v>5.4912375365472998E-2</c:v>
                </c:pt>
                <c:pt idx="119" formatCode="0.00E+00">
                  <c:v>7.1620256972565101E-11</c:v>
                </c:pt>
                <c:pt idx="120">
                  <c:v>-5.4912375224408602E-2</c:v>
                </c:pt>
                <c:pt idx="121">
                  <c:v>-0.10815626578634301</c:v>
                </c:pt>
                <c:pt idx="122">
                  <c:v>-0.158113882942259</c:v>
                </c:pt>
                <c:pt idx="123">
                  <c:v>-0.20326728977473599</c:v>
                </c:pt>
                <c:pt idx="124">
                  <c:v>-0.242244522865975</c:v>
                </c:pt>
                <c:pt idx="125">
                  <c:v>-0.273861278711998</c:v>
                </c:pt>
                <c:pt idx="126">
                  <c:v>-0.29715689818532898</c:v>
                </c:pt>
                <c:pt idx="127">
                  <c:v>-0.31142355567646501</c:v>
                </c:pt>
                <c:pt idx="128">
                  <c:v>-0.316227766016838</c:v>
                </c:pt>
                <c:pt idx="129">
                  <c:v>-0.31142355570631303</c:v>
                </c:pt>
                <c:pt idx="130">
                  <c:v>-0.29715689824411901</c:v>
                </c:pt>
                <c:pt idx="131">
                  <c:v>-0.27386127879794298</c:v>
                </c:pt>
                <c:pt idx="132">
                  <c:v>-0.24224452297646301</c:v>
                </c:pt>
                <c:pt idx="133">
                  <c:v>-0.20326728990641099</c:v>
                </c:pt>
                <c:pt idx="134">
                  <c:v>-0.15811388309111901</c:v>
                </c:pt>
                <c:pt idx="135">
                  <c:v>-0.108156265947865</c:v>
                </c:pt>
                <c:pt idx="136">
                  <c:v>-5.4912375393686201E-2</c:v>
                </c:pt>
                <c:pt idx="137" formatCode="0.00E+00">
                  <c:v>-1.00268415934927E-10</c:v>
                </c:pt>
                <c:pt idx="138">
                  <c:v>5.4912375196196003E-2</c:v>
                </c:pt>
                <c:pt idx="139">
                  <c:v>0.108156265759423</c:v>
                </c:pt>
                <c:pt idx="140">
                  <c:v>0.15811388291744899</c:v>
                </c:pt>
                <c:pt idx="141">
                  <c:v>0.20326728975279101</c:v>
                </c:pt>
                <c:pt idx="142">
                  <c:v>0.24224452284756101</c:v>
                </c:pt>
                <c:pt idx="143">
                  <c:v>0.27386127869767402</c:v>
                </c:pt>
                <c:pt idx="144">
                  <c:v>0.29715689817553098</c:v>
                </c:pt>
                <c:pt idx="145">
                  <c:v>0.31142355567148999</c:v>
                </c:pt>
                <c:pt idx="146">
                  <c:v>0.316227766016838</c:v>
                </c:pt>
                <c:pt idx="148">
                  <c:v>0.44721359549995798</c:v>
                </c:pt>
                <c:pt idx="149">
                  <c:v>0.44041941610121499</c:v>
                </c:pt>
                <c:pt idx="150">
                  <c:v>0.420243315607984</c:v>
                </c:pt>
                <c:pt idx="151">
                  <c:v>0.387298334624118</c:v>
                </c:pt>
                <c:pt idx="152">
                  <c:v>0.34258548972578801</c:v>
                </c:pt>
                <c:pt idx="153">
                  <c:v>0.28746335807936202</c:v>
                </c:pt>
                <c:pt idx="154">
                  <c:v>0.223606797761674</c:v>
                </c:pt>
                <c:pt idx="155">
                  <c:v>0.15295605804488899</c:v>
                </c:pt>
                <c:pt idx="156">
                  <c:v>7.7657825904176303E-2</c:v>
                </c:pt>
                <c:pt idx="157" formatCode="0.00E+00">
                  <c:v>2.0257307470796E-11</c:v>
                </c:pt>
                <c:pt idx="158">
                  <c:v>-7.7657825864277302E-2</c:v>
                </c:pt>
                <c:pt idx="159">
                  <c:v>-0.152956058006818</c:v>
                </c:pt>
                <c:pt idx="160">
                  <c:v>-0.22360679772658801</c:v>
                </c:pt>
                <c:pt idx="161">
                  <c:v>-0.28746335804832601</c:v>
                </c:pt>
                <c:pt idx="162">
                  <c:v>-0.342585489699746</c:v>
                </c:pt>
                <c:pt idx="163">
                  <c:v>-0.38729833460386098</c:v>
                </c:pt>
                <c:pt idx="164">
                  <c:v>-0.42024331559412698</c:v>
                </c:pt>
                <c:pt idx="165">
                  <c:v>-0.44041941609418001</c:v>
                </c:pt>
                <c:pt idx="166">
                  <c:v>-0.44721359549995798</c:v>
                </c:pt>
                <c:pt idx="167">
                  <c:v>-0.44041941610824997</c:v>
                </c:pt>
                <c:pt idx="168">
                  <c:v>-0.42024331562184097</c:v>
                </c:pt>
                <c:pt idx="169">
                  <c:v>-0.38729833464437502</c:v>
                </c:pt>
                <c:pt idx="170">
                  <c:v>-0.34258548975183001</c:v>
                </c:pt>
                <c:pt idx="171">
                  <c:v>-0.28746335811039803</c:v>
                </c:pt>
                <c:pt idx="172">
                  <c:v>-0.22360679779676099</c:v>
                </c:pt>
                <c:pt idx="173">
                  <c:v>-0.15295605808296001</c:v>
                </c:pt>
                <c:pt idx="174">
                  <c:v>-7.7657825944075401E-2</c:v>
                </c:pt>
                <c:pt idx="175" formatCode="0.00E+00">
                  <c:v>-6.0771723809655803E-11</c:v>
                </c:pt>
                <c:pt idx="176">
                  <c:v>7.7657825824378496E-2</c:v>
                </c:pt>
                <c:pt idx="177">
                  <c:v>0.15295605796874601</c:v>
                </c:pt>
                <c:pt idx="178">
                  <c:v>0.22360679769150099</c:v>
                </c:pt>
                <c:pt idx="179">
                  <c:v>0.28746335801729</c:v>
                </c:pt>
                <c:pt idx="180">
                  <c:v>0.342585489673704</c:v>
                </c:pt>
                <c:pt idx="181">
                  <c:v>0.38729833458360302</c:v>
                </c:pt>
                <c:pt idx="182">
                  <c:v>0.420243315580271</c:v>
                </c:pt>
                <c:pt idx="183">
                  <c:v>0.44041941608714402</c:v>
                </c:pt>
                <c:pt idx="184">
                  <c:v>0.44721359549995798</c:v>
                </c:pt>
                <c:pt idx="185">
                  <c:v>0.44041941611528501</c:v>
                </c:pt>
                <c:pt idx="186">
                  <c:v>0.420243315635698</c:v>
                </c:pt>
                <c:pt idx="187">
                  <c:v>0.38729833466463198</c:v>
                </c:pt>
                <c:pt idx="188">
                  <c:v>0.34258548977787301</c:v>
                </c:pt>
                <c:pt idx="189">
                  <c:v>0.28746335814143398</c:v>
                </c:pt>
                <c:pt idx="190">
                  <c:v>0.223606797831848</c:v>
                </c:pt>
                <c:pt idx="191">
                  <c:v>0.152956058121031</c:v>
                </c:pt>
                <c:pt idx="192">
                  <c:v>7.7657825983974096E-2</c:v>
                </c:pt>
                <c:pt idx="193" formatCode="0.00E+00">
                  <c:v>1.01286338751248E-10</c:v>
                </c:pt>
                <c:pt idx="194">
                  <c:v>-7.7657825784478995E-2</c:v>
                </c:pt>
                <c:pt idx="195">
                  <c:v>-0.15295605793067499</c:v>
                </c:pt>
                <c:pt idx="196">
                  <c:v>-0.223606797656415</c:v>
                </c:pt>
                <c:pt idx="197">
                  <c:v>-0.287463357986254</c:v>
                </c:pt>
                <c:pt idx="198">
                  <c:v>-0.342585489647662</c:v>
                </c:pt>
                <c:pt idx="199">
                  <c:v>-0.387298334563346</c:v>
                </c:pt>
                <c:pt idx="200">
                  <c:v>-0.42024331556641398</c:v>
                </c:pt>
                <c:pt idx="201">
                  <c:v>-0.44041941608010898</c:v>
                </c:pt>
                <c:pt idx="202">
                  <c:v>-0.44721359549995798</c:v>
                </c:pt>
                <c:pt idx="203">
                  <c:v>-0.44041941612232099</c:v>
                </c:pt>
                <c:pt idx="204">
                  <c:v>-0.42024331564955397</c:v>
                </c:pt>
                <c:pt idx="205">
                  <c:v>-0.38729833468489</c:v>
                </c:pt>
                <c:pt idx="206">
                  <c:v>-0.34258548980391501</c:v>
                </c:pt>
                <c:pt idx="207">
                  <c:v>-0.28746335817246998</c:v>
                </c:pt>
                <c:pt idx="208">
                  <c:v>-0.22360679786693399</c:v>
                </c:pt>
                <c:pt idx="209">
                  <c:v>-0.15295605815910199</c:v>
                </c:pt>
                <c:pt idx="210">
                  <c:v>-7.7657826023873597E-2</c:v>
                </c:pt>
                <c:pt idx="211" formatCode="0.00E+00">
                  <c:v>-1.4180095369284001E-10</c:v>
                </c:pt>
                <c:pt idx="212">
                  <c:v>7.76578257445803E-2</c:v>
                </c:pt>
                <c:pt idx="213">
                  <c:v>0.152956057892604</c:v>
                </c:pt>
                <c:pt idx="214">
                  <c:v>0.22360679762132801</c:v>
                </c:pt>
                <c:pt idx="215">
                  <c:v>0.28746335795521799</c:v>
                </c:pt>
                <c:pt idx="216">
                  <c:v>0.342585489621619</c:v>
                </c:pt>
                <c:pt idx="217">
                  <c:v>0.38729833454308898</c:v>
                </c:pt>
                <c:pt idx="218">
                  <c:v>0.42024331555255701</c:v>
                </c:pt>
                <c:pt idx="219">
                  <c:v>0.440419416073074</c:v>
                </c:pt>
                <c:pt idx="220">
                  <c:v>0.44721359549995798</c:v>
                </c:pt>
                <c:pt idx="222">
                  <c:v>0.54772255750516596</c:v>
                </c:pt>
                <c:pt idx="223">
                  <c:v>0.53940142113124101</c:v>
                </c:pt>
                <c:pt idx="224">
                  <c:v>0.51469084552747602</c:v>
                </c:pt>
                <c:pt idx="225">
                  <c:v>0.47434164902939202</c:v>
                </c:pt>
                <c:pt idx="226">
                  <c:v>0.41957982155483498</c:v>
                </c:pt>
                <c:pt idx="227">
                  <c:v>0.352069273520702</c:v>
                </c:pt>
                <c:pt idx="228">
                  <c:v>0.27386127876690702</c:v>
                </c:pt>
                <c:pt idx="229">
                  <c:v>0.187332147638752</c:v>
                </c:pt>
                <c:pt idx="230">
                  <c:v>9.5111023999560798E-2</c:v>
                </c:pt>
                <c:pt idx="231" formatCode="0.00E+00">
                  <c:v>2.4810033433059901E-11</c:v>
                </c:pt>
                <c:pt idx="232">
                  <c:v>-9.5111023950694706E-2</c:v>
                </c:pt>
                <c:pt idx="233">
                  <c:v>-0.18733214759212399</c:v>
                </c:pt>
                <c:pt idx="234">
                  <c:v>-0.27386127872393501</c:v>
                </c:pt>
                <c:pt idx="235">
                  <c:v>-0.35206927348269101</c:v>
                </c:pt>
                <c:pt idx="236">
                  <c:v>-0.41957982152293999</c:v>
                </c:pt>
                <c:pt idx="237">
                  <c:v>-0.47434164900458198</c:v>
                </c:pt>
                <c:pt idx="238">
                  <c:v>-0.51469084551050504</c:v>
                </c:pt>
                <c:pt idx="239">
                  <c:v>-0.53940142112262501</c:v>
                </c:pt>
                <c:pt idx="240">
                  <c:v>-0.54772255750516596</c:v>
                </c:pt>
                <c:pt idx="241">
                  <c:v>-0.53940142113985801</c:v>
                </c:pt>
                <c:pt idx="242">
                  <c:v>-0.514690845544447</c:v>
                </c:pt>
                <c:pt idx="243">
                  <c:v>-0.47434164905420201</c:v>
                </c:pt>
                <c:pt idx="244">
                  <c:v>-0.41957982158673002</c:v>
                </c:pt>
                <c:pt idx="245">
                  <c:v>-0.35206927355871398</c:v>
                </c:pt>
                <c:pt idx="246">
                  <c:v>-0.27386127880987898</c:v>
                </c:pt>
                <c:pt idx="247">
                  <c:v>-0.18733214768537901</c:v>
                </c:pt>
                <c:pt idx="248">
                  <c:v>-9.5111024048427001E-2</c:v>
                </c:pt>
                <c:pt idx="249" formatCode="0.00E+00">
                  <c:v>-7.4429857061502E-11</c:v>
                </c:pt>
                <c:pt idx="250">
                  <c:v>9.5111023901828906E-2</c:v>
                </c:pt>
                <c:pt idx="251">
                  <c:v>0.18733214754549701</c:v>
                </c:pt>
                <c:pt idx="252">
                  <c:v>0.27386127868096299</c:v>
                </c:pt>
                <c:pt idx="253">
                  <c:v>0.35206927344467998</c:v>
                </c:pt>
                <c:pt idx="254">
                  <c:v>0.419579821491045</c:v>
                </c:pt>
                <c:pt idx="255">
                  <c:v>0.47434164897977199</c:v>
                </c:pt>
                <c:pt idx="256">
                  <c:v>0.51469084549353405</c:v>
                </c:pt>
                <c:pt idx="257">
                  <c:v>0.53940142111400802</c:v>
                </c:pt>
                <c:pt idx="258">
                  <c:v>0.54772255750516596</c:v>
                </c:pt>
                <c:pt idx="259">
                  <c:v>0.539401421148474</c:v>
                </c:pt>
                <c:pt idx="260">
                  <c:v>0.51469084556141798</c:v>
                </c:pt>
                <c:pt idx="261">
                  <c:v>0.474341649079012</c:v>
                </c:pt>
                <c:pt idx="262">
                  <c:v>0.419579821618625</c:v>
                </c:pt>
                <c:pt idx="263">
                  <c:v>0.35206927359672402</c:v>
                </c:pt>
                <c:pt idx="264">
                  <c:v>0.273861278852851</c:v>
                </c:pt>
                <c:pt idx="265">
                  <c:v>0.18733214773200699</c:v>
                </c:pt>
                <c:pt idx="266">
                  <c:v>9.5111024097292801E-2</c:v>
                </c:pt>
                <c:pt idx="267" formatCode="0.00E+00">
                  <c:v>1.2404992392762199E-10</c:v>
                </c:pt>
                <c:pt idx="268">
                  <c:v>-9.5111023852962107E-2</c:v>
                </c:pt>
                <c:pt idx="269">
                  <c:v>-0.18733214749886901</c:v>
                </c:pt>
                <c:pt idx="270">
                  <c:v>-0.27386127863799098</c:v>
                </c:pt>
                <c:pt idx="271">
                  <c:v>-0.35206927340666899</c:v>
                </c:pt>
                <c:pt idx="272">
                  <c:v>-0.41957982145915002</c:v>
                </c:pt>
                <c:pt idx="273">
                  <c:v>-0.474341648954962</c:v>
                </c:pt>
                <c:pt idx="274">
                  <c:v>-0.51469084547656296</c:v>
                </c:pt>
                <c:pt idx="275">
                  <c:v>-0.53940142110539202</c:v>
                </c:pt>
                <c:pt idx="276">
                  <c:v>-0.54772255750516596</c:v>
                </c:pt>
                <c:pt idx="277">
                  <c:v>-0.53940142115709</c:v>
                </c:pt>
                <c:pt idx="278">
                  <c:v>-0.51469084557838896</c:v>
                </c:pt>
                <c:pt idx="279">
                  <c:v>-0.47434164910382198</c:v>
                </c:pt>
                <c:pt idx="280">
                  <c:v>-0.41957982165051999</c:v>
                </c:pt>
                <c:pt idx="281">
                  <c:v>-0.352069273634736</c:v>
                </c:pt>
                <c:pt idx="282">
                  <c:v>-0.27386127889582301</c:v>
                </c:pt>
                <c:pt idx="283">
                  <c:v>-0.187332147778634</c:v>
                </c:pt>
                <c:pt idx="284">
                  <c:v>-9.5111024146159504E-2</c:v>
                </c:pt>
                <c:pt idx="285" formatCode="0.00E+00">
                  <c:v>-1.73669990793742E-10</c:v>
                </c:pt>
                <c:pt idx="286">
                  <c:v>9.5111023804096403E-2</c:v>
                </c:pt>
                <c:pt idx="287">
                  <c:v>0.187332147452242</c:v>
                </c:pt>
                <c:pt idx="288">
                  <c:v>0.27386127859501902</c:v>
                </c:pt>
                <c:pt idx="289">
                  <c:v>0.35206927336865801</c:v>
                </c:pt>
                <c:pt idx="290">
                  <c:v>0.41957982142725497</c:v>
                </c:pt>
                <c:pt idx="291">
                  <c:v>0.47434164893015202</c:v>
                </c:pt>
                <c:pt idx="292">
                  <c:v>0.51469084545959198</c:v>
                </c:pt>
                <c:pt idx="293">
                  <c:v>0.53940142109677602</c:v>
                </c:pt>
                <c:pt idx="294">
                  <c:v>0.54772255750516596</c:v>
                </c:pt>
                <c:pt idx="296">
                  <c:v>0.63245553203367599</c:v>
                </c:pt>
                <c:pt idx="297">
                  <c:v>0.62284711138277804</c:v>
                </c:pt>
                <c:pt idx="298">
                  <c:v>0.59431379642944804</c:v>
                </c:pt>
                <c:pt idx="299">
                  <c:v>0.54772255750994103</c:v>
                </c:pt>
                <c:pt idx="300">
                  <c:v>0.48448904584243901</c:v>
                </c:pt>
                <c:pt idx="301">
                  <c:v>0.40653457968114698</c:v>
                </c:pt>
                <c:pt idx="302">
                  <c:v>0.31622776603337799</c:v>
                </c:pt>
                <c:pt idx="303">
                  <c:v>0.216312531734208</c:v>
                </c:pt>
                <c:pt idx="304">
                  <c:v>0.109824750618095</c:v>
                </c:pt>
                <c:pt idx="305" formatCode="0.00E+00">
                  <c:v>2.8648158962361501E-11</c:v>
                </c:pt>
                <c:pt idx="306">
                  <c:v>-0.109824750561669</c:v>
                </c:pt>
                <c:pt idx="307">
                  <c:v>-0.21631253168036699</c:v>
                </c:pt>
                <c:pt idx="308">
                  <c:v>-0.31622776598375801</c:v>
                </c:pt>
                <c:pt idx="309">
                  <c:v>-0.40653457963725598</c:v>
                </c:pt>
                <c:pt idx="310">
                  <c:v>-0.48448904580560898</c:v>
                </c:pt>
                <c:pt idx="311">
                  <c:v>-0.54772255748129295</c:v>
                </c:pt>
                <c:pt idx="312">
                  <c:v>-0.59431379640985205</c:v>
                </c:pt>
                <c:pt idx="313">
                  <c:v>-0.622847111372828</c:v>
                </c:pt>
                <c:pt idx="314">
                  <c:v>-0.63245553203367599</c:v>
                </c:pt>
                <c:pt idx="315">
                  <c:v>-0.62284711139272697</c:v>
                </c:pt>
                <c:pt idx="316">
                  <c:v>-0.59431379644904503</c:v>
                </c:pt>
                <c:pt idx="317">
                  <c:v>-0.54772255753858901</c:v>
                </c:pt>
                <c:pt idx="318">
                  <c:v>-0.484489045879268</c:v>
                </c:pt>
                <c:pt idx="319">
                  <c:v>-0.40653457972503898</c:v>
                </c:pt>
                <c:pt idx="320">
                  <c:v>-0.31622776608299802</c:v>
                </c:pt>
                <c:pt idx="321">
                  <c:v>-0.21631253178804899</c:v>
                </c:pt>
                <c:pt idx="322">
                  <c:v>-0.10982475067452099</c:v>
                </c:pt>
                <c:pt idx="323" formatCode="0.00E+00">
                  <c:v>-8.5944196020407096E-11</c:v>
                </c:pt>
                <c:pt idx="324">
                  <c:v>0.109824750505244</c:v>
                </c:pt>
                <c:pt idx="325">
                  <c:v>0.216312531626526</c:v>
                </c:pt>
                <c:pt idx="326">
                  <c:v>0.31622776593413798</c:v>
                </c:pt>
                <c:pt idx="327">
                  <c:v>0.40653457959336398</c:v>
                </c:pt>
                <c:pt idx="328">
                  <c:v>0.48448904576877999</c:v>
                </c:pt>
                <c:pt idx="329">
                  <c:v>0.54772255745264498</c:v>
                </c:pt>
                <c:pt idx="330">
                  <c:v>0.59431379639025494</c:v>
                </c:pt>
                <c:pt idx="331">
                  <c:v>0.62284711136287896</c:v>
                </c:pt>
                <c:pt idx="332">
                  <c:v>0.63245553203367599</c:v>
                </c:pt>
                <c:pt idx="333">
                  <c:v>0.62284711140267601</c:v>
                </c:pt>
                <c:pt idx="334">
                  <c:v>0.59431379646864102</c:v>
                </c:pt>
                <c:pt idx="335">
                  <c:v>0.54772255756723698</c:v>
                </c:pt>
                <c:pt idx="336">
                  <c:v>0.48448904591609698</c:v>
                </c:pt>
                <c:pt idx="337">
                  <c:v>0.40653457976892998</c:v>
                </c:pt>
                <c:pt idx="338">
                  <c:v>0.31622776613261799</c:v>
                </c:pt>
                <c:pt idx="339">
                  <c:v>0.21631253184189</c:v>
                </c:pt>
                <c:pt idx="340">
                  <c:v>0.109824750730946</c:v>
                </c:pt>
                <c:pt idx="341" formatCode="0.00E+00">
                  <c:v>1.4324051394513E-10</c:v>
                </c:pt>
                <c:pt idx="342">
                  <c:v>-0.109824750448817</c:v>
                </c:pt>
                <c:pt idx="343">
                  <c:v>-0.21631253157268501</c:v>
                </c:pt>
                <c:pt idx="344">
                  <c:v>-0.31622776588451801</c:v>
                </c:pt>
                <c:pt idx="345">
                  <c:v>-0.40653457954947297</c:v>
                </c:pt>
                <c:pt idx="346">
                  <c:v>-0.48448904573195101</c:v>
                </c:pt>
                <c:pt idx="347">
                  <c:v>-0.547722557423996</c:v>
                </c:pt>
                <c:pt idx="348">
                  <c:v>-0.59431379637065895</c:v>
                </c:pt>
                <c:pt idx="349">
                  <c:v>-0.62284711135292903</c:v>
                </c:pt>
                <c:pt idx="350">
                  <c:v>-0.63245553203367599</c:v>
                </c:pt>
                <c:pt idx="351">
                  <c:v>-0.62284711141262605</c:v>
                </c:pt>
                <c:pt idx="352">
                  <c:v>-0.59431379648823701</c:v>
                </c:pt>
                <c:pt idx="353">
                  <c:v>-0.54772255759588495</c:v>
                </c:pt>
                <c:pt idx="354">
                  <c:v>-0.48448904595292602</c:v>
                </c:pt>
                <c:pt idx="355">
                  <c:v>-0.40653457981282098</c:v>
                </c:pt>
                <c:pt idx="356">
                  <c:v>-0.31622776618223802</c:v>
                </c:pt>
                <c:pt idx="357">
                  <c:v>-0.21631253189572999</c:v>
                </c:pt>
                <c:pt idx="358">
                  <c:v>-0.109824750787372</c:v>
                </c:pt>
                <c:pt idx="359" formatCode="0.00E+00">
                  <c:v>-2.00536831869853E-10</c:v>
                </c:pt>
                <c:pt idx="360">
                  <c:v>0.10982475039239201</c:v>
                </c:pt>
                <c:pt idx="361">
                  <c:v>0.216312531518845</c:v>
                </c:pt>
                <c:pt idx="362">
                  <c:v>0.31622776583489898</c:v>
                </c:pt>
                <c:pt idx="363">
                  <c:v>0.40653457950558097</c:v>
                </c:pt>
                <c:pt idx="364">
                  <c:v>0.48448904569512102</c:v>
                </c:pt>
                <c:pt idx="365">
                  <c:v>0.54772255739534803</c:v>
                </c:pt>
                <c:pt idx="366">
                  <c:v>0.59431379635106296</c:v>
                </c:pt>
                <c:pt idx="367">
                  <c:v>0.62284711134297999</c:v>
                </c:pt>
                <c:pt idx="368">
                  <c:v>0.63245553203367599</c:v>
                </c:pt>
                <c:pt idx="370">
                  <c:v>0.70710678118654802</c:v>
                </c:pt>
                <c:pt idx="371">
                  <c:v>0.69636424032063704</c:v>
                </c:pt>
                <c:pt idx="372">
                  <c:v>0.66446302439110905</c:v>
                </c:pt>
                <c:pt idx="373">
                  <c:v>0.61237243570113298</c:v>
                </c:pt>
                <c:pt idx="374">
                  <c:v>0.54167522042885197</c:v>
                </c:pt>
                <c:pt idx="375">
                  <c:v>0.45451947768567502</c:v>
                </c:pt>
                <c:pt idx="376">
                  <c:v>0.35355339061176599</c:v>
                </c:pt>
                <c:pt idx="377">
                  <c:v>0.24184476267138499</c:v>
                </c:pt>
                <c:pt idx="378">
                  <c:v>0.122787803997011</c:v>
                </c:pt>
                <c:pt idx="379" formatCode="0.00E+00">
                  <c:v>3.20296154350301E-11</c:v>
                </c:pt>
                <c:pt idx="380">
                  <c:v>-0.12278780393392499</c:v>
                </c:pt>
                <c:pt idx="381">
                  <c:v>-0.24184476261118901</c:v>
                </c:pt>
                <c:pt idx="382">
                  <c:v>-0.35355339055628898</c:v>
                </c:pt>
                <c:pt idx="383">
                  <c:v>-0.454519477636603</c:v>
                </c:pt>
                <c:pt idx="384">
                  <c:v>-0.54167522038767602</c:v>
                </c:pt>
                <c:pt idx="385">
                  <c:v>-0.61237243566910304</c:v>
                </c:pt>
                <c:pt idx="386">
                  <c:v>-0.66446302436920002</c:v>
                </c:pt>
                <c:pt idx="387">
                  <c:v>-0.69636424030951305</c:v>
                </c:pt>
                <c:pt idx="388">
                  <c:v>-0.70710678118654802</c:v>
                </c:pt>
                <c:pt idx="389">
                  <c:v>-0.69636424033176103</c:v>
                </c:pt>
                <c:pt idx="390">
                  <c:v>-0.66446302441301897</c:v>
                </c:pt>
                <c:pt idx="391">
                  <c:v>-0.61237243573316202</c:v>
                </c:pt>
                <c:pt idx="392">
                  <c:v>-0.54167522047002803</c:v>
                </c:pt>
                <c:pt idx="393">
                  <c:v>-0.45451947773474699</c:v>
                </c:pt>
                <c:pt idx="394">
                  <c:v>-0.35355339066724301</c:v>
                </c:pt>
                <c:pt idx="395">
                  <c:v>-0.24184476273158001</c:v>
                </c:pt>
                <c:pt idx="396">
                  <c:v>-0.122787804060097</c:v>
                </c:pt>
                <c:pt idx="397" formatCode="0.00E+00">
                  <c:v>-9.6088532286598702E-11</c:v>
                </c:pt>
                <c:pt idx="398">
                  <c:v>0.12278780387084</c:v>
                </c:pt>
                <c:pt idx="399">
                  <c:v>0.24184476255099299</c:v>
                </c:pt>
                <c:pt idx="400">
                  <c:v>0.35355339050081303</c:v>
                </c:pt>
                <c:pt idx="401">
                  <c:v>0.45451947758752997</c:v>
                </c:pt>
                <c:pt idx="402">
                  <c:v>0.54167522034649995</c:v>
                </c:pt>
                <c:pt idx="403">
                  <c:v>0.612372435637074</c:v>
                </c:pt>
                <c:pt idx="404">
                  <c:v>0.66446302434728999</c:v>
                </c:pt>
                <c:pt idx="405">
                  <c:v>0.69636424029838995</c:v>
                </c:pt>
                <c:pt idx="406">
                  <c:v>0.70710678118654802</c:v>
                </c:pt>
                <c:pt idx="407">
                  <c:v>0.69636424034288402</c:v>
                </c:pt>
                <c:pt idx="408">
                  <c:v>0.664463024434928</c:v>
                </c:pt>
                <c:pt idx="409">
                  <c:v>0.61237243576519196</c:v>
                </c:pt>
                <c:pt idx="410">
                  <c:v>0.54167522051120498</c:v>
                </c:pt>
                <c:pt idx="411">
                  <c:v>0.45451947778381901</c:v>
                </c:pt>
                <c:pt idx="412">
                  <c:v>0.35355339072272002</c:v>
                </c:pt>
                <c:pt idx="413">
                  <c:v>0.241844762791776</c:v>
                </c:pt>
                <c:pt idx="414">
                  <c:v>0.12278780412318201</c:v>
                </c:pt>
                <c:pt idx="415" formatCode="0.00E+00">
                  <c:v>1.60147763156659E-10</c:v>
                </c:pt>
                <c:pt idx="416">
                  <c:v>-0.122787803807753</c:v>
                </c:pt>
                <c:pt idx="417">
                  <c:v>-0.24184476249079701</c:v>
                </c:pt>
                <c:pt idx="418">
                  <c:v>-0.35355339044533601</c:v>
                </c:pt>
                <c:pt idx="419">
                  <c:v>-0.454519477538459</c:v>
                </c:pt>
                <c:pt idx="420">
                  <c:v>-0.541675220305323</c:v>
                </c:pt>
                <c:pt idx="421">
                  <c:v>-0.61237243560504395</c:v>
                </c:pt>
                <c:pt idx="422">
                  <c:v>-0.66446302432538096</c:v>
                </c:pt>
                <c:pt idx="423">
                  <c:v>-0.69636424028726596</c:v>
                </c:pt>
                <c:pt idx="424">
                  <c:v>-0.70710678118654802</c:v>
                </c:pt>
                <c:pt idx="425">
                  <c:v>-0.69636424035400801</c:v>
                </c:pt>
                <c:pt idx="426">
                  <c:v>-0.66446302445683703</c:v>
                </c:pt>
                <c:pt idx="427">
                  <c:v>-0.612372435797222</c:v>
                </c:pt>
                <c:pt idx="428">
                  <c:v>-0.54167522055238104</c:v>
                </c:pt>
                <c:pt idx="429">
                  <c:v>-0.45451947783289098</c:v>
                </c:pt>
                <c:pt idx="430">
                  <c:v>-0.35355339077819598</c:v>
                </c:pt>
                <c:pt idx="431">
                  <c:v>-0.24184476285197201</c:v>
                </c:pt>
                <c:pt idx="432">
                  <c:v>-0.122787804186269</c:v>
                </c:pt>
                <c:pt idx="433" formatCode="0.00E+00">
                  <c:v>-2.24206994026719E-10</c:v>
                </c:pt>
                <c:pt idx="434">
                  <c:v>0.12278780374466799</c:v>
                </c:pt>
                <c:pt idx="435">
                  <c:v>0.24184476243060199</c:v>
                </c:pt>
                <c:pt idx="436">
                  <c:v>0.353553390389859</c:v>
                </c:pt>
                <c:pt idx="437">
                  <c:v>0.45451947748938598</c:v>
                </c:pt>
                <c:pt idx="438">
                  <c:v>0.54167522026414705</c:v>
                </c:pt>
                <c:pt idx="439">
                  <c:v>0.61237243557301502</c:v>
                </c:pt>
                <c:pt idx="440">
                  <c:v>0.66446302430347104</c:v>
                </c:pt>
                <c:pt idx="441">
                  <c:v>0.69636424027614197</c:v>
                </c:pt>
                <c:pt idx="442">
                  <c:v>0.70710678118654802</c:v>
                </c:pt>
                <c:pt idx="444">
                  <c:v>0.77459666924148296</c:v>
                </c:pt>
                <c:pt idx="445">
                  <c:v>0.76282880532712305</c:v>
                </c:pt>
                <c:pt idx="446">
                  <c:v>0.72788277417423197</c:v>
                </c:pt>
                <c:pt idx="447">
                  <c:v>0.67082039325578502</c:v>
                </c:pt>
                <c:pt idx="448">
                  <c:v>0.59337547414093095</c:v>
                </c:pt>
                <c:pt idx="449">
                  <c:v>0.49790114150782</c:v>
                </c:pt>
                <c:pt idx="450">
                  <c:v>0.387298334640999</c:v>
                </c:pt>
                <c:pt idx="451">
                  <c:v>0.26492766385920202</c:v>
                </c:pt>
                <c:pt idx="452">
                  <c:v>0.13450730007137199</c:v>
                </c:pt>
                <c:pt idx="453" formatCode="0.00E+00">
                  <c:v>3.50866857639633E-11</c:v>
                </c:pt>
                <c:pt idx="454">
                  <c:v>-0.13450730000226499</c:v>
                </c:pt>
                <c:pt idx="455">
                  <c:v>-0.26492766379325999</c:v>
                </c:pt>
                <c:pt idx="456">
                  <c:v>-0.387298334580227</c:v>
                </c:pt>
                <c:pt idx="457">
                  <c:v>-0.497901141454064</c:v>
                </c:pt>
                <c:pt idx="458">
                  <c:v>-0.59337547409582503</c:v>
                </c:pt>
                <c:pt idx="459">
                  <c:v>-0.67082039322069797</c:v>
                </c:pt>
                <c:pt idx="460">
                  <c:v>-0.72788277415023095</c:v>
                </c:pt>
                <c:pt idx="461">
                  <c:v>-0.76282880531493702</c:v>
                </c:pt>
                <c:pt idx="462">
                  <c:v>-0.77459666924148296</c:v>
                </c:pt>
                <c:pt idx="463">
                  <c:v>-0.76282880533930797</c:v>
                </c:pt>
                <c:pt idx="464">
                  <c:v>-0.727882774198232</c:v>
                </c:pt>
                <c:pt idx="465">
                  <c:v>-0.67082039329087095</c:v>
                </c:pt>
                <c:pt idx="466">
                  <c:v>-0.59337547418603698</c:v>
                </c:pt>
                <c:pt idx="467">
                  <c:v>-0.497901141561576</c:v>
                </c:pt>
                <c:pt idx="468">
                  <c:v>-0.387298334701771</c:v>
                </c:pt>
                <c:pt idx="469">
                  <c:v>-0.264927663925143</c:v>
                </c:pt>
                <c:pt idx="470">
                  <c:v>-0.13450730014047901</c:v>
                </c:pt>
                <c:pt idx="471" formatCode="0.00E+00">
                  <c:v>-1.05259713301867E-10</c:v>
                </c:pt>
                <c:pt idx="472">
                  <c:v>0.13450729993315799</c:v>
                </c:pt>
                <c:pt idx="473">
                  <c:v>0.26492766372731902</c:v>
                </c:pt>
                <c:pt idx="474">
                  <c:v>0.387298334519456</c:v>
                </c:pt>
                <c:pt idx="475">
                  <c:v>0.497901141400308</c:v>
                </c:pt>
                <c:pt idx="476">
                  <c:v>0.593375474050718</c:v>
                </c:pt>
                <c:pt idx="477">
                  <c:v>0.67082039318561204</c:v>
                </c:pt>
                <c:pt idx="478">
                  <c:v>0.72788277412623004</c:v>
                </c:pt>
                <c:pt idx="479">
                  <c:v>0.76282880530275199</c:v>
                </c:pt>
                <c:pt idx="480">
                  <c:v>0.77459666924148296</c:v>
                </c:pt>
                <c:pt idx="481">
                  <c:v>0.762828805351494</c:v>
                </c:pt>
                <c:pt idx="482">
                  <c:v>0.72788277422223302</c:v>
                </c:pt>
                <c:pt idx="483">
                  <c:v>0.670820393325958</c:v>
                </c:pt>
                <c:pt idx="484">
                  <c:v>0.59337547423114401</c:v>
                </c:pt>
                <c:pt idx="485">
                  <c:v>0.497901141615332</c:v>
                </c:pt>
                <c:pt idx="486">
                  <c:v>0.387298334762543</c:v>
                </c:pt>
                <c:pt idx="487">
                  <c:v>0.26492766399108397</c:v>
                </c:pt>
                <c:pt idx="488">
                  <c:v>0.13450730020958601</c:v>
                </c:pt>
                <c:pt idx="489" formatCode="0.00E+00">
                  <c:v>1.7543308482979399E-10</c:v>
                </c:pt>
                <c:pt idx="490">
                  <c:v>-0.13450729986405</c:v>
                </c:pt>
                <c:pt idx="491">
                  <c:v>-0.26492766366137799</c:v>
                </c:pt>
                <c:pt idx="492">
                  <c:v>-0.387298334458684</c:v>
                </c:pt>
                <c:pt idx="493">
                  <c:v>-0.497901141346553</c:v>
                </c:pt>
                <c:pt idx="494">
                  <c:v>-0.59337547400561197</c:v>
                </c:pt>
                <c:pt idx="495">
                  <c:v>-0.670820393150525</c:v>
                </c:pt>
                <c:pt idx="496">
                  <c:v>-0.72788277410223001</c:v>
                </c:pt>
                <c:pt idx="497">
                  <c:v>-0.76282880529056596</c:v>
                </c:pt>
                <c:pt idx="498">
                  <c:v>-0.77459666924148296</c:v>
                </c:pt>
                <c:pt idx="499">
                  <c:v>-0.76282880536367903</c:v>
                </c:pt>
                <c:pt idx="500">
                  <c:v>-0.72788277424623304</c:v>
                </c:pt>
                <c:pt idx="501">
                  <c:v>-0.67082039336104504</c:v>
                </c:pt>
                <c:pt idx="502">
                  <c:v>-0.59337547427625104</c:v>
                </c:pt>
                <c:pt idx="503">
                  <c:v>-0.497901141669088</c:v>
                </c:pt>
                <c:pt idx="504">
                  <c:v>-0.38729833482331399</c:v>
                </c:pt>
                <c:pt idx="505">
                  <c:v>-0.264927664057025</c:v>
                </c:pt>
                <c:pt idx="506">
                  <c:v>-0.13450730027869401</c:v>
                </c:pt>
                <c:pt idx="507" formatCode="0.00E+00">
                  <c:v>-2.4560645635772001E-10</c:v>
                </c:pt>
                <c:pt idx="508">
                  <c:v>0.134507299794943</c:v>
                </c:pt>
                <c:pt idx="509">
                  <c:v>0.26492766359543701</c:v>
                </c:pt>
                <c:pt idx="510">
                  <c:v>0.387298334397912</c:v>
                </c:pt>
                <c:pt idx="511">
                  <c:v>0.497901141292797</c:v>
                </c:pt>
                <c:pt idx="512">
                  <c:v>0.59337547396050505</c:v>
                </c:pt>
                <c:pt idx="513">
                  <c:v>0.67082039311543795</c:v>
                </c:pt>
                <c:pt idx="514">
                  <c:v>0.72788277407822899</c:v>
                </c:pt>
                <c:pt idx="515">
                  <c:v>0.76282880527838104</c:v>
                </c:pt>
                <c:pt idx="516">
                  <c:v>0.77459666924148296</c:v>
                </c:pt>
                <c:pt idx="518">
                  <c:v>0.83666002653407601</c:v>
                </c:pt>
                <c:pt idx="519">
                  <c:v>0.823949280766889</c:v>
                </c:pt>
                <c:pt idx="520">
                  <c:v>0.78620325304349303</c:v>
                </c:pt>
                <c:pt idx="521">
                  <c:v>0.72456883731578803</c:v>
                </c:pt>
                <c:pt idx="522">
                  <c:v>0.64091876411703197</c:v>
                </c:pt>
                <c:pt idx="523">
                  <c:v>0.53779469859224405</c:v>
                </c:pt>
                <c:pt idx="524">
                  <c:v>0.418330013288918</c:v>
                </c:pt>
                <c:pt idx="525">
                  <c:v>0.28615458221774098</c:v>
                </c:pt>
                <c:pt idx="526">
                  <c:v>0.145284488967583</c:v>
                </c:pt>
                <c:pt idx="527" formatCode="0.00E+00">
                  <c:v>3.78979520671274E-11</c:v>
                </c:pt>
                <c:pt idx="528">
                  <c:v>-0.14528448889293899</c:v>
                </c:pt>
                <c:pt idx="529">
                  <c:v>-0.28615458214651601</c:v>
                </c:pt>
                <c:pt idx="530">
                  <c:v>-0.41833001322327701</c:v>
                </c:pt>
                <c:pt idx="531">
                  <c:v>-0.53779469853418105</c:v>
                </c:pt>
                <c:pt idx="532">
                  <c:v>-0.64091876406831205</c:v>
                </c:pt>
                <c:pt idx="533">
                  <c:v>-0.72456883727789001</c:v>
                </c:pt>
                <c:pt idx="534">
                  <c:v>-0.78620325301756999</c:v>
                </c:pt>
                <c:pt idx="535">
                  <c:v>-0.82394928075372698</c:v>
                </c:pt>
                <c:pt idx="536">
                  <c:v>-0.83666002653407601</c:v>
                </c:pt>
                <c:pt idx="537">
                  <c:v>-0.82394928078005003</c:v>
                </c:pt>
                <c:pt idx="538">
                  <c:v>-0.78620325306941696</c:v>
                </c:pt>
                <c:pt idx="539">
                  <c:v>-0.72456883735368605</c:v>
                </c:pt>
                <c:pt idx="540">
                  <c:v>-0.640918764165752</c:v>
                </c:pt>
                <c:pt idx="541">
                  <c:v>-0.53779469865030705</c:v>
                </c:pt>
                <c:pt idx="542">
                  <c:v>-0.41833001335455899</c:v>
                </c:pt>
                <c:pt idx="543">
                  <c:v>-0.28615458228896501</c:v>
                </c:pt>
                <c:pt idx="544">
                  <c:v>-0.14528448904222699</c:v>
                </c:pt>
                <c:pt idx="545" formatCode="0.00E+00">
                  <c:v>-1.13693484649692E-10</c:v>
                </c:pt>
                <c:pt idx="546">
                  <c:v>0.145284488818295</c:v>
                </c:pt>
                <c:pt idx="547">
                  <c:v>0.28615458207529099</c:v>
                </c:pt>
                <c:pt idx="548">
                  <c:v>0.41833001315763602</c:v>
                </c:pt>
                <c:pt idx="549">
                  <c:v>0.53779469847611805</c:v>
                </c:pt>
                <c:pt idx="550">
                  <c:v>0.64091876401959103</c:v>
                </c:pt>
                <c:pt idx="551">
                  <c:v>0.72456883723999299</c:v>
                </c:pt>
                <c:pt idx="552">
                  <c:v>0.78620325299164595</c:v>
                </c:pt>
                <c:pt idx="553">
                  <c:v>0.82394928074056495</c:v>
                </c:pt>
                <c:pt idx="554">
                  <c:v>0.83666002653407601</c:v>
                </c:pt>
                <c:pt idx="555">
                  <c:v>0.82394928079321195</c:v>
                </c:pt>
                <c:pt idx="556">
                  <c:v>0.786203253095341</c:v>
                </c:pt>
                <c:pt idx="557">
                  <c:v>0.72456883739158395</c:v>
                </c:pt>
                <c:pt idx="558">
                  <c:v>0.64091876421447302</c:v>
                </c:pt>
                <c:pt idx="559">
                  <c:v>0.53779469870836905</c:v>
                </c:pt>
                <c:pt idx="560">
                  <c:v>0.41833001342019999</c:v>
                </c:pt>
                <c:pt idx="561">
                  <c:v>0.28615458236018998</c:v>
                </c:pt>
                <c:pt idx="562">
                  <c:v>0.145284489116871</c:v>
                </c:pt>
                <c:pt idx="563" formatCode="0.00E+00">
                  <c:v>1.89489388783947E-10</c:v>
                </c:pt>
                <c:pt idx="564">
                  <c:v>-0.14528448874364999</c:v>
                </c:pt>
                <c:pt idx="565">
                  <c:v>-0.28615458200406702</c:v>
                </c:pt>
                <c:pt idx="566">
                  <c:v>-0.41833001309199502</c:v>
                </c:pt>
                <c:pt idx="567">
                  <c:v>-0.53779469841805505</c:v>
                </c:pt>
                <c:pt idx="568">
                  <c:v>-0.640918763970871</c:v>
                </c:pt>
                <c:pt idx="569">
                  <c:v>-0.72456883720209397</c:v>
                </c:pt>
                <c:pt idx="570">
                  <c:v>-0.78620325296572202</c:v>
                </c:pt>
                <c:pt idx="571">
                  <c:v>-0.82394928072740303</c:v>
                </c:pt>
                <c:pt idx="572">
                  <c:v>-0.83666002653407601</c:v>
                </c:pt>
                <c:pt idx="573">
                  <c:v>-0.82394928080637397</c:v>
                </c:pt>
                <c:pt idx="574">
                  <c:v>-0.78620325312126405</c:v>
                </c:pt>
                <c:pt idx="575">
                  <c:v>-0.72456883742948197</c:v>
                </c:pt>
                <c:pt idx="576">
                  <c:v>-0.64091876426319405</c:v>
                </c:pt>
                <c:pt idx="577">
                  <c:v>-0.53779469876643204</c:v>
                </c:pt>
                <c:pt idx="578">
                  <c:v>-0.41833001348584098</c:v>
                </c:pt>
                <c:pt idx="579">
                  <c:v>-0.28615458243141401</c:v>
                </c:pt>
                <c:pt idx="580">
                  <c:v>-0.14528448919151599</c:v>
                </c:pt>
                <c:pt idx="581" formatCode="0.00E+00">
                  <c:v>-2.6528529291820198E-10</c:v>
                </c:pt>
                <c:pt idx="582">
                  <c:v>0.14528448866900601</c:v>
                </c:pt>
                <c:pt idx="583">
                  <c:v>0.28615458193284199</c:v>
                </c:pt>
                <c:pt idx="584">
                  <c:v>0.41833001302635497</c:v>
                </c:pt>
                <c:pt idx="585">
                  <c:v>0.53779469835999205</c:v>
                </c:pt>
                <c:pt idx="586">
                  <c:v>0.64091876392214997</c:v>
                </c:pt>
                <c:pt idx="587">
                  <c:v>0.72456883716419695</c:v>
                </c:pt>
                <c:pt idx="588">
                  <c:v>0.78620325293979898</c:v>
                </c:pt>
                <c:pt idx="589">
                  <c:v>0.82394928071424101</c:v>
                </c:pt>
                <c:pt idx="590">
                  <c:v>0.83666002653407601</c:v>
                </c:pt>
                <c:pt idx="592">
                  <c:v>0.89442719099991597</c:v>
                </c:pt>
                <c:pt idx="593">
                  <c:v>0.88083883220242998</c:v>
                </c:pt>
                <c:pt idx="594">
                  <c:v>0.84048663121596801</c:v>
                </c:pt>
                <c:pt idx="595">
                  <c:v>0.774596669248236</c:v>
                </c:pt>
                <c:pt idx="596">
                  <c:v>0.68517097945157701</c:v>
                </c:pt>
                <c:pt idx="597">
                  <c:v>0.57492671615872404</c:v>
                </c:pt>
                <c:pt idx="598">
                  <c:v>0.44721359552334899</c:v>
                </c:pt>
                <c:pt idx="599">
                  <c:v>0.30591211608977698</c:v>
                </c:pt>
                <c:pt idx="600">
                  <c:v>0.15531565180835299</c:v>
                </c:pt>
                <c:pt idx="601" formatCode="0.00E+00">
                  <c:v>4.0514614941592001E-11</c:v>
                </c:pt>
                <c:pt idx="602">
                  <c:v>-0.15531565172855499</c:v>
                </c:pt>
                <c:pt idx="603">
                  <c:v>-0.30591211601363499</c:v>
                </c:pt>
                <c:pt idx="604">
                  <c:v>-0.44721359545317602</c:v>
                </c:pt>
                <c:pt idx="605">
                  <c:v>-0.57492671609665202</c:v>
                </c:pt>
                <c:pt idx="606">
                  <c:v>-0.68517097939949201</c:v>
                </c:pt>
                <c:pt idx="607">
                  <c:v>-0.77459666920772097</c:v>
                </c:pt>
                <c:pt idx="608">
                  <c:v>-0.84048663118825495</c:v>
                </c:pt>
                <c:pt idx="609">
                  <c:v>-0.88083883218835901</c:v>
                </c:pt>
                <c:pt idx="610">
                  <c:v>-0.89442719099991597</c:v>
                </c:pt>
                <c:pt idx="611">
                  <c:v>-0.88083883221650106</c:v>
                </c:pt>
                <c:pt idx="612">
                  <c:v>-0.84048663124368195</c:v>
                </c:pt>
                <c:pt idx="613">
                  <c:v>-0.77459666928875004</c:v>
                </c:pt>
                <c:pt idx="614">
                  <c:v>-0.68517097950366102</c:v>
                </c:pt>
                <c:pt idx="615">
                  <c:v>-0.57492671622079605</c:v>
                </c:pt>
                <c:pt idx="616">
                  <c:v>-0.44721359559352197</c:v>
                </c:pt>
                <c:pt idx="617">
                  <c:v>-0.30591211616592001</c:v>
                </c:pt>
                <c:pt idx="618">
                  <c:v>-0.155315651888151</c:v>
                </c:pt>
                <c:pt idx="619" formatCode="0.00E+00">
                  <c:v>-1.2154344761931199E-10</c:v>
                </c:pt>
                <c:pt idx="620">
                  <c:v>0.15531565164875699</c:v>
                </c:pt>
                <c:pt idx="621">
                  <c:v>0.30591211593749301</c:v>
                </c:pt>
                <c:pt idx="622">
                  <c:v>0.44721359538300298</c:v>
                </c:pt>
                <c:pt idx="623">
                  <c:v>0.57492671603458001</c:v>
                </c:pt>
                <c:pt idx="624">
                  <c:v>0.685170979347408</c:v>
                </c:pt>
                <c:pt idx="625">
                  <c:v>0.77459666916720704</c:v>
                </c:pt>
                <c:pt idx="626">
                  <c:v>0.84048663116054101</c:v>
                </c:pt>
                <c:pt idx="627">
                  <c:v>0.88083883217428904</c:v>
                </c:pt>
                <c:pt idx="628">
                  <c:v>0.89442719099991597</c:v>
                </c:pt>
                <c:pt idx="629">
                  <c:v>0.88083883223057102</c:v>
                </c:pt>
                <c:pt idx="630">
                  <c:v>0.840486631271395</c:v>
                </c:pt>
                <c:pt idx="631">
                  <c:v>0.77459666932926496</c:v>
                </c:pt>
                <c:pt idx="632">
                  <c:v>0.68517097955574602</c:v>
                </c:pt>
                <c:pt idx="633">
                  <c:v>0.57492671628286696</c:v>
                </c:pt>
                <c:pt idx="634">
                  <c:v>0.44721359566369601</c:v>
                </c:pt>
                <c:pt idx="635">
                  <c:v>0.30591211624206199</c:v>
                </c:pt>
                <c:pt idx="636">
                  <c:v>0.155315651967948</c:v>
                </c:pt>
                <c:pt idx="637" formatCode="0.00E+00">
                  <c:v>2.0257267750249601E-10</c:v>
                </c:pt>
                <c:pt idx="638">
                  <c:v>-0.15531565156895799</c:v>
                </c:pt>
                <c:pt idx="639">
                  <c:v>-0.30591211586134998</c:v>
                </c:pt>
                <c:pt idx="640">
                  <c:v>-0.447213595312829</c:v>
                </c:pt>
                <c:pt idx="641">
                  <c:v>-0.57492671597250899</c:v>
                </c:pt>
                <c:pt idx="642">
                  <c:v>-0.685170979295324</c:v>
                </c:pt>
                <c:pt idx="643">
                  <c:v>-0.77459666912669201</c:v>
                </c:pt>
                <c:pt idx="644">
                  <c:v>-0.84048663113282795</c:v>
                </c:pt>
                <c:pt idx="645">
                  <c:v>-0.88083883216021797</c:v>
                </c:pt>
                <c:pt idx="646">
                  <c:v>-0.89442719099991597</c:v>
                </c:pt>
                <c:pt idx="647">
                  <c:v>-0.88083883224464099</c:v>
                </c:pt>
                <c:pt idx="648">
                  <c:v>-0.84048663129910905</c:v>
                </c:pt>
                <c:pt idx="649">
                  <c:v>-0.77459666936978</c:v>
                </c:pt>
                <c:pt idx="650">
                  <c:v>-0.68517097960783002</c:v>
                </c:pt>
                <c:pt idx="651">
                  <c:v>-0.57492671634493897</c:v>
                </c:pt>
                <c:pt idx="652">
                  <c:v>-0.44721359573386799</c:v>
                </c:pt>
                <c:pt idx="653">
                  <c:v>-0.30591211631820397</c:v>
                </c:pt>
                <c:pt idx="654">
                  <c:v>-0.155315652047747</c:v>
                </c:pt>
                <c:pt idx="655" formatCode="0.00E+00">
                  <c:v>-2.8360190738568002E-10</c:v>
                </c:pt>
                <c:pt idx="656">
                  <c:v>0.15531565148916099</c:v>
                </c:pt>
                <c:pt idx="657">
                  <c:v>0.30591211578520799</c:v>
                </c:pt>
                <c:pt idx="658">
                  <c:v>0.44721359524265702</c:v>
                </c:pt>
                <c:pt idx="659">
                  <c:v>0.57492671591043598</c:v>
                </c:pt>
                <c:pt idx="660">
                  <c:v>0.685170979243239</c:v>
                </c:pt>
                <c:pt idx="661">
                  <c:v>0.77459666908617797</c:v>
                </c:pt>
                <c:pt idx="662">
                  <c:v>0.84048663110511401</c:v>
                </c:pt>
                <c:pt idx="663">
                  <c:v>0.880838832146148</c:v>
                </c:pt>
                <c:pt idx="664">
                  <c:v>0.89442719099991597</c:v>
                </c:pt>
                <c:pt idx="666">
                  <c:v>0.94868329805051399</c:v>
                </c:pt>
                <c:pt idx="667">
                  <c:v>0.93427066707416595</c:v>
                </c:pt>
                <c:pt idx="668">
                  <c:v>0.89147069464417195</c:v>
                </c:pt>
                <c:pt idx="669">
                  <c:v>0.82158383626491105</c:v>
                </c:pt>
                <c:pt idx="670">
                  <c:v>0.72673356876365802</c:v>
                </c:pt>
                <c:pt idx="671">
                  <c:v>0.609801869521721</c:v>
                </c:pt>
                <c:pt idx="672">
                  <c:v>0.47434164905006698</c:v>
                </c:pt>
                <c:pt idx="673">
                  <c:v>0.32446879760131198</c:v>
                </c:pt>
                <c:pt idx="674">
                  <c:v>0.16473712592714199</c:v>
                </c:pt>
                <c:pt idx="675" formatCode="0.00E+00">
                  <c:v>4.2972238443542297E-11</c:v>
                </c:pt>
                <c:pt idx="676">
                  <c:v>-0.164737125842504</c:v>
                </c:pt>
                <c:pt idx="677">
                  <c:v>-0.32446879752055102</c:v>
                </c:pt>
                <c:pt idx="678">
                  <c:v>-0.47434164897563702</c:v>
                </c:pt>
                <c:pt idx="679">
                  <c:v>-0.60980186945588299</c:v>
                </c:pt>
                <c:pt idx="680">
                  <c:v>-0.72673356870841399</c:v>
                </c:pt>
                <c:pt idx="681">
                  <c:v>-0.82158383622193898</c:v>
                </c:pt>
                <c:pt idx="682">
                  <c:v>-0.89147069461477801</c:v>
                </c:pt>
                <c:pt idx="683">
                  <c:v>-0.934270667059242</c:v>
                </c:pt>
                <c:pt idx="684">
                  <c:v>-0.94868329805051399</c:v>
                </c:pt>
                <c:pt idx="685">
                  <c:v>-0.93427066708909101</c:v>
                </c:pt>
                <c:pt idx="686">
                  <c:v>-0.89147069467356699</c:v>
                </c:pt>
                <c:pt idx="687">
                  <c:v>-0.82158383630788301</c:v>
                </c:pt>
                <c:pt idx="688">
                  <c:v>-0.72673356881890105</c:v>
                </c:pt>
                <c:pt idx="689">
                  <c:v>-0.609801869587558</c:v>
                </c:pt>
                <c:pt idx="690">
                  <c:v>-0.474341649124497</c:v>
                </c:pt>
                <c:pt idx="691">
                  <c:v>-0.32446879768207298</c:v>
                </c:pt>
                <c:pt idx="692">
                  <c:v>-0.164737126011781</c:v>
                </c:pt>
                <c:pt idx="693" formatCode="0.00E+00">
                  <c:v>-1.2891629403061101E-10</c:v>
                </c:pt>
                <c:pt idx="694">
                  <c:v>0.16473712575786501</c:v>
                </c:pt>
                <c:pt idx="695">
                  <c:v>0.32446879743978901</c:v>
                </c:pt>
                <c:pt idx="696">
                  <c:v>0.474341648901207</c:v>
                </c:pt>
                <c:pt idx="697">
                  <c:v>0.60980186939004599</c:v>
                </c:pt>
                <c:pt idx="698">
                  <c:v>0.72673356865316996</c:v>
                </c:pt>
                <c:pt idx="699">
                  <c:v>0.82158383617896702</c:v>
                </c:pt>
                <c:pt idx="700">
                  <c:v>0.89147069458538297</c:v>
                </c:pt>
                <c:pt idx="701">
                  <c:v>0.93427066704431805</c:v>
                </c:pt>
                <c:pt idx="702">
                  <c:v>0.94868329805051399</c:v>
                </c:pt>
                <c:pt idx="703">
                  <c:v>0.93427066710401496</c:v>
                </c:pt>
                <c:pt idx="704">
                  <c:v>0.89147069470296203</c:v>
                </c:pt>
                <c:pt idx="705">
                  <c:v>0.82158383635085597</c:v>
                </c:pt>
                <c:pt idx="706">
                  <c:v>0.72673356887414597</c:v>
                </c:pt>
                <c:pt idx="707">
                  <c:v>0.609801869653395</c:v>
                </c:pt>
                <c:pt idx="708">
                  <c:v>0.47434164919892702</c:v>
                </c:pt>
                <c:pt idx="709">
                  <c:v>0.32446879776283399</c:v>
                </c:pt>
                <c:pt idx="710">
                  <c:v>0.164737126096419</c:v>
                </c:pt>
                <c:pt idx="711" formatCode="0.00E+00">
                  <c:v>2.1486077091769499E-10</c:v>
                </c:pt>
                <c:pt idx="712">
                  <c:v>-0.16473712567322599</c:v>
                </c:pt>
                <c:pt idx="713">
                  <c:v>-0.32446879735902801</c:v>
                </c:pt>
                <c:pt idx="714">
                  <c:v>-0.47434164882677698</c:v>
                </c:pt>
                <c:pt idx="715">
                  <c:v>-0.60980186932420899</c:v>
                </c:pt>
                <c:pt idx="716">
                  <c:v>-0.72673356859792604</c:v>
                </c:pt>
                <c:pt idx="717">
                  <c:v>-0.82158383613599395</c:v>
                </c:pt>
                <c:pt idx="718">
                  <c:v>-0.89147069455598804</c:v>
                </c:pt>
                <c:pt idx="719">
                  <c:v>-0.93427066702939399</c:v>
                </c:pt>
                <c:pt idx="720">
                  <c:v>-0.94868329805051399</c:v>
                </c:pt>
                <c:pt idx="721">
                  <c:v>-0.93427066711893902</c:v>
                </c:pt>
                <c:pt idx="722">
                  <c:v>-0.89147069473235596</c:v>
                </c:pt>
                <c:pt idx="723">
                  <c:v>-0.82158383639382804</c:v>
                </c:pt>
                <c:pt idx="724">
                  <c:v>-0.72673356892939001</c:v>
                </c:pt>
                <c:pt idx="725">
                  <c:v>-0.609801869719232</c:v>
                </c:pt>
                <c:pt idx="726">
                  <c:v>-0.47434164927335598</c:v>
                </c:pt>
                <c:pt idx="727">
                  <c:v>-0.324468797843595</c:v>
                </c:pt>
                <c:pt idx="728">
                  <c:v>-0.16473712618105901</c:v>
                </c:pt>
                <c:pt idx="729" formatCode="0.00E+00">
                  <c:v>-3.0080524780478001E-10</c:v>
                </c:pt>
                <c:pt idx="730">
                  <c:v>0.164737125588588</c:v>
                </c:pt>
                <c:pt idx="731">
                  <c:v>0.324468797278268</c:v>
                </c:pt>
                <c:pt idx="732">
                  <c:v>0.47434164875234802</c:v>
                </c:pt>
                <c:pt idx="733">
                  <c:v>0.60980186925837099</c:v>
                </c:pt>
                <c:pt idx="734">
                  <c:v>0.72673356854268201</c:v>
                </c:pt>
                <c:pt idx="735">
                  <c:v>0.82158383609302299</c:v>
                </c:pt>
                <c:pt idx="736">
                  <c:v>0.891470694526594</c:v>
                </c:pt>
                <c:pt idx="737">
                  <c:v>0.93427066701447004</c:v>
                </c:pt>
                <c:pt idx="738">
                  <c:v>0.94868329805051399</c:v>
                </c:pt>
              </c:numCache>
            </c:numRef>
          </c:xVal>
          <c:yVal>
            <c:numRef>
              <c:f>func!$B$2:$B$740</c:f>
              <c:numCache>
                <c:formatCode>General</c:formatCode>
                <c:ptCount val="739"/>
                <c:pt idx="0">
                  <c:v>0</c:v>
                </c:pt>
                <c:pt idx="1">
                  <c:v>7.7657825884226706E-2</c:v>
                </c:pt>
                <c:pt idx="2">
                  <c:v>0.15295605802585299</c:v>
                </c:pt>
                <c:pt idx="3">
                  <c:v>0.223606797744131</c:v>
                </c:pt>
                <c:pt idx="4">
                  <c:v>0.28746335806384399</c:v>
                </c:pt>
                <c:pt idx="5">
                  <c:v>0.34258548971276698</c:v>
                </c:pt>
                <c:pt idx="6">
                  <c:v>0.38729833461398899</c:v>
                </c:pt>
                <c:pt idx="7">
                  <c:v>0.42024331560105599</c:v>
                </c:pt>
                <c:pt idx="8">
                  <c:v>0.44041941609769703</c:v>
                </c:pt>
                <c:pt idx="9">
                  <c:v>0.44721359549995798</c:v>
                </c:pt>
                <c:pt idx="10">
                  <c:v>0.44041941610473301</c:v>
                </c:pt>
                <c:pt idx="11">
                  <c:v>0.42024331561491302</c:v>
                </c:pt>
                <c:pt idx="12">
                  <c:v>0.38729833463424701</c:v>
                </c:pt>
                <c:pt idx="13">
                  <c:v>0.34258548973880998</c:v>
                </c:pt>
                <c:pt idx="14">
                  <c:v>0.28746335809487999</c:v>
                </c:pt>
                <c:pt idx="15">
                  <c:v>0.22360679777921799</c:v>
                </c:pt>
                <c:pt idx="16">
                  <c:v>0.15295605806392401</c:v>
                </c:pt>
                <c:pt idx="17">
                  <c:v>7.7657825924125706E-2</c:v>
                </c:pt>
                <c:pt idx="18">
                  <c:v>0</c:v>
                </c:pt>
                <c:pt idx="19">
                  <c:v>7.7657825844327399E-2</c:v>
                </c:pt>
                <c:pt idx="20">
                  <c:v>0.152956057987782</c:v>
                </c:pt>
                <c:pt idx="21">
                  <c:v>0.22360679770904501</c:v>
                </c:pt>
                <c:pt idx="22">
                  <c:v>0.28746335803280798</c:v>
                </c:pt>
                <c:pt idx="23">
                  <c:v>0.34258548968672498</c:v>
                </c:pt>
                <c:pt idx="24">
                  <c:v>0.38729833459373197</c:v>
                </c:pt>
                <c:pt idx="25">
                  <c:v>0.42024331558719902</c:v>
                </c:pt>
                <c:pt idx="26">
                  <c:v>0.44041941609066199</c:v>
                </c:pt>
                <c:pt idx="27">
                  <c:v>0.44721359549995798</c:v>
                </c:pt>
                <c:pt idx="28">
                  <c:v>0.44041941611176799</c:v>
                </c:pt>
                <c:pt idx="29">
                  <c:v>0.42024331562876899</c:v>
                </c:pt>
                <c:pt idx="30">
                  <c:v>0.38729833465450397</c:v>
                </c:pt>
                <c:pt idx="31">
                  <c:v>0.34258548976485198</c:v>
                </c:pt>
                <c:pt idx="32">
                  <c:v>0.287463358125916</c:v>
                </c:pt>
                <c:pt idx="33">
                  <c:v>0.22360679781430401</c:v>
                </c:pt>
                <c:pt idx="34">
                  <c:v>0.152956058101996</c:v>
                </c:pt>
                <c:pt idx="35">
                  <c:v>7.7657825964024402E-2</c:v>
                </c:pt>
                <c:pt idx="36">
                  <c:v>0</c:v>
                </c:pt>
                <c:pt idx="37">
                  <c:v>-7.7657825804428607E-2</c:v>
                </c:pt>
                <c:pt idx="38">
                  <c:v>-0.15295605794971101</c:v>
                </c:pt>
                <c:pt idx="39">
                  <c:v>-0.223606797673958</c:v>
                </c:pt>
                <c:pt idx="40">
                  <c:v>-0.28746335800177197</c:v>
                </c:pt>
                <c:pt idx="41">
                  <c:v>-0.34258548966068297</c:v>
                </c:pt>
                <c:pt idx="42">
                  <c:v>-0.38729833457347501</c:v>
                </c:pt>
                <c:pt idx="43">
                  <c:v>-0.42024331557334199</c:v>
                </c:pt>
                <c:pt idx="44">
                  <c:v>-0.440419416083627</c:v>
                </c:pt>
                <c:pt idx="45">
                  <c:v>-0.44721359549995798</c:v>
                </c:pt>
                <c:pt idx="46">
                  <c:v>-0.44041941611880298</c:v>
                </c:pt>
                <c:pt idx="47">
                  <c:v>-0.42024331564262601</c:v>
                </c:pt>
                <c:pt idx="48">
                  <c:v>-0.38729833467476099</c:v>
                </c:pt>
                <c:pt idx="49">
                  <c:v>-0.34258548979089398</c:v>
                </c:pt>
                <c:pt idx="50">
                  <c:v>-0.28746335815695101</c:v>
                </c:pt>
                <c:pt idx="51">
                  <c:v>-0.223606797849391</c:v>
                </c:pt>
                <c:pt idx="52">
                  <c:v>-0.15295605814006699</c:v>
                </c:pt>
                <c:pt idx="53">
                  <c:v>-7.7657826003923694E-2</c:v>
                </c:pt>
                <c:pt idx="54">
                  <c:v>0</c:v>
                </c:pt>
                <c:pt idx="55">
                  <c:v>-7.7657825764529703E-2</c:v>
                </c:pt>
                <c:pt idx="56">
                  <c:v>-0.15295605791163999</c:v>
                </c:pt>
                <c:pt idx="57">
                  <c:v>-0.22360679763887101</c:v>
                </c:pt>
                <c:pt idx="58">
                  <c:v>-0.28746335797073602</c:v>
                </c:pt>
                <c:pt idx="59">
                  <c:v>-0.34258548963464103</c:v>
                </c:pt>
                <c:pt idx="60">
                  <c:v>-0.38729833455321799</c:v>
                </c:pt>
                <c:pt idx="61">
                  <c:v>-0.42024331555948602</c:v>
                </c:pt>
                <c:pt idx="62">
                  <c:v>-0.44041941607659102</c:v>
                </c:pt>
                <c:pt idx="63">
                  <c:v>-0.44721359549995798</c:v>
                </c:pt>
                <c:pt idx="64">
                  <c:v>-0.44041941612583801</c:v>
                </c:pt>
                <c:pt idx="65">
                  <c:v>-0.42024331565648299</c:v>
                </c:pt>
                <c:pt idx="66">
                  <c:v>-0.38729833469501801</c:v>
                </c:pt>
                <c:pt idx="67">
                  <c:v>-0.34258548981693598</c:v>
                </c:pt>
                <c:pt idx="68">
                  <c:v>-0.28746335818798802</c:v>
                </c:pt>
                <c:pt idx="69">
                  <c:v>-0.22360679788447799</c:v>
                </c:pt>
                <c:pt idx="70">
                  <c:v>-0.15295605817813801</c:v>
                </c:pt>
                <c:pt idx="71">
                  <c:v>-7.7657826043822306E-2</c:v>
                </c:pt>
                <c:pt idx="72">
                  <c:v>0</c:v>
                </c:pt>
                <c:pt idx="74">
                  <c:v>0</c:v>
                </c:pt>
                <c:pt idx="75">
                  <c:v>0.122787803965468</c:v>
                </c:pt>
                <c:pt idx="76">
                  <c:v>0.24184476264128699</c:v>
                </c:pt>
                <c:pt idx="77">
                  <c:v>0.35355339058402802</c:v>
                </c:pt>
                <c:pt idx="78">
                  <c:v>0.45451947766113898</c:v>
                </c:pt>
                <c:pt idx="79">
                  <c:v>0.54167522040826399</c:v>
                </c:pt>
                <c:pt idx="80">
                  <c:v>0.61237243568511801</c:v>
                </c:pt>
                <c:pt idx="81">
                  <c:v>0.66446302438015403</c:v>
                </c:pt>
                <c:pt idx="82">
                  <c:v>0.69636424031507504</c:v>
                </c:pt>
                <c:pt idx="83">
                  <c:v>0.70710678118654802</c:v>
                </c:pt>
                <c:pt idx="84">
                  <c:v>0.69636424032619904</c:v>
                </c:pt>
                <c:pt idx="85">
                  <c:v>0.66446302440206395</c:v>
                </c:pt>
                <c:pt idx="86">
                  <c:v>0.61237243571714794</c:v>
                </c:pt>
                <c:pt idx="87">
                  <c:v>0.54167522044944005</c:v>
                </c:pt>
                <c:pt idx="88">
                  <c:v>0.45451947771021101</c:v>
                </c:pt>
                <c:pt idx="89">
                  <c:v>0.35355339063950397</c:v>
                </c:pt>
                <c:pt idx="90">
                  <c:v>0.241844762701483</c:v>
                </c:pt>
                <c:pt idx="91">
                  <c:v>0.12278780402855401</c:v>
                </c:pt>
                <c:pt idx="92">
                  <c:v>0</c:v>
                </c:pt>
                <c:pt idx="93">
                  <c:v>0.122787803902382</c:v>
                </c:pt>
                <c:pt idx="94">
                  <c:v>0.241844762581091</c:v>
                </c:pt>
                <c:pt idx="95">
                  <c:v>0.353553390528551</c:v>
                </c:pt>
                <c:pt idx="96">
                  <c:v>0.45451947761206701</c:v>
                </c:pt>
                <c:pt idx="97">
                  <c:v>0.54167522036708704</c:v>
                </c:pt>
                <c:pt idx="98">
                  <c:v>0.61237243565308797</c:v>
                </c:pt>
                <c:pt idx="99">
                  <c:v>0.664463024358245</c:v>
                </c:pt>
                <c:pt idx="100">
                  <c:v>0.69636424030395105</c:v>
                </c:pt>
                <c:pt idx="101">
                  <c:v>0.70710678118654802</c:v>
                </c:pt>
                <c:pt idx="102">
                  <c:v>0.69636424033732203</c:v>
                </c:pt>
                <c:pt idx="103">
                  <c:v>0.66446302442397298</c:v>
                </c:pt>
                <c:pt idx="104">
                  <c:v>0.61237243574917699</c:v>
                </c:pt>
                <c:pt idx="105">
                  <c:v>0.541675220490617</c:v>
                </c:pt>
                <c:pt idx="106">
                  <c:v>0.45451947775928297</c:v>
                </c:pt>
                <c:pt idx="107">
                  <c:v>0.35355339069498098</c:v>
                </c:pt>
                <c:pt idx="108">
                  <c:v>0.24184476276167899</c:v>
                </c:pt>
                <c:pt idx="109">
                  <c:v>0.122787804091639</c:v>
                </c:pt>
                <c:pt idx="110">
                  <c:v>0</c:v>
                </c:pt>
                <c:pt idx="111">
                  <c:v>-0.12278780383929599</c:v>
                </c:pt>
                <c:pt idx="112">
                  <c:v>-0.24184476252089501</c:v>
                </c:pt>
                <c:pt idx="113">
                  <c:v>-0.35355339047307399</c:v>
                </c:pt>
                <c:pt idx="114">
                  <c:v>-0.45451947756299499</c:v>
                </c:pt>
                <c:pt idx="115">
                  <c:v>-0.54167522032591098</c:v>
                </c:pt>
                <c:pt idx="116">
                  <c:v>-0.61237243562105903</c:v>
                </c:pt>
                <c:pt idx="117">
                  <c:v>-0.66446302433633497</c:v>
                </c:pt>
                <c:pt idx="118">
                  <c:v>-0.69636424029282795</c:v>
                </c:pt>
                <c:pt idx="119">
                  <c:v>-0.70710678118654802</c:v>
                </c:pt>
                <c:pt idx="120">
                  <c:v>-0.69636424034844602</c:v>
                </c:pt>
                <c:pt idx="121">
                  <c:v>-0.66446302444588301</c:v>
                </c:pt>
                <c:pt idx="122">
                  <c:v>-0.61237243578120704</c:v>
                </c:pt>
                <c:pt idx="123">
                  <c:v>-0.54167522053179296</c:v>
                </c:pt>
                <c:pt idx="124">
                  <c:v>-0.454519477808355</c:v>
                </c:pt>
                <c:pt idx="125">
                  <c:v>-0.353553390750458</c:v>
                </c:pt>
                <c:pt idx="126">
                  <c:v>-0.241844762821874</c:v>
                </c:pt>
                <c:pt idx="127">
                  <c:v>-0.122787804154726</c:v>
                </c:pt>
                <c:pt idx="128">
                  <c:v>0</c:v>
                </c:pt>
                <c:pt idx="129">
                  <c:v>-0.122787803776211</c:v>
                </c:pt>
                <c:pt idx="130">
                  <c:v>-0.2418447624607</c:v>
                </c:pt>
                <c:pt idx="131">
                  <c:v>-0.35355339041759698</c:v>
                </c:pt>
                <c:pt idx="132">
                  <c:v>-0.45451947751392202</c:v>
                </c:pt>
                <c:pt idx="133">
                  <c:v>-0.54167522028473503</c:v>
                </c:pt>
                <c:pt idx="134">
                  <c:v>-0.61237243558902998</c:v>
                </c:pt>
                <c:pt idx="135">
                  <c:v>-0.66446302431442605</c:v>
                </c:pt>
                <c:pt idx="136">
                  <c:v>-0.69636424028170396</c:v>
                </c:pt>
                <c:pt idx="137">
                  <c:v>-0.70710678118654802</c:v>
                </c:pt>
                <c:pt idx="138">
                  <c:v>-0.69636424035957001</c:v>
                </c:pt>
                <c:pt idx="139">
                  <c:v>-0.66446302446779204</c:v>
                </c:pt>
                <c:pt idx="140">
                  <c:v>-0.61237243581323597</c:v>
                </c:pt>
                <c:pt idx="141">
                  <c:v>-0.54167522057297002</c:v>
                </c:pt>
                <c:pt idx="142">
                  <c:v>-0.45451947785742702</c:v>
                </c:pt>
                <c:pt idx="143">
                  <c:v>-0.35355339080593501</c:v>
                </c:pt>
                <c:pt idx="144">
                  <c:v>-0.24184476288206999</c:v>
                </c:pt>
                <c:pt idx="145">
                  <c:v>-0.12278780421781101</c:v>
                </c:pt>
                <c:pt idx="146">
                  <c:v>0</c:v>
                </c:pt>
                <c:pt idx="148" formatCode="0.00E+00">
                  <c:v>1.05367121277235E-8</c:v>
                </c:pt>
                <c:pt idx="149">
                  <c:v>0.17364817766197399</c:v>
                </c:pt>
                <c:pt idx="150">
                  <c:v>0.34202014331621</c:v>
                </c:pt>
                <c:pt idx="151">
                  <c:v>0.49999999998692402</c:v>
                </c:pt>
                <c:pt idx="152">
                  <c:v>0.64278760967111703</c:v>
                </c:pt>
                <c:pt idx="153">
                  <c:v>0.76604444310280195</c:v>
                </c:pt>
                <c:pt idx="154">
                  <c:v>0.86602540376934001</c:v>
                </c:pt>
                <c:pt idx="155">
                  <c:v>0.93969262077385896</c:v>
                </c:pt>
                <c:pt idx="156">
                  <c:v>0.98480775300521595</c:v>
                </c:pt>
                <c:pt idx="157">
                  <c:v>1</c:v>
                </c:pt>
                <c:pt idx="158">
                  <c:v>0.98480775302094803</c:v>
                </c:pt>
                <c:pt idx="159">
                  <c:v>0.93969262080484295</c:v>
                </c:pt>
                <c:pt idx="160">
                  <c:v>0.866025403814636</c:v>
                </c:pt>
                <c:pt idx="161">
                  <c:v>0.76604444316103504</c:v>
                </c:pt>
                <c:pt idx="162">
                  <c:v>0.64278760974051596</c:v>
                </c:pt>
                <c:pt idx="163">
                  <c:v>0.50000000006538003</c:v>
                </c:pt>
                <c:pt idx="164">
                  <c:v>0.34202014340134002</c:v>
                </c:pt>
                <c:pt idx="165">
                  <c:v>0.17364817775119001</c:v>
                </c:pt>
                <c:pt idx="166" formatCode="0.00E+00">
                  <c:v>1.05367121277235E-8</c:v>
                </c:pt>
                <c:pt idx="167">
                  <c:v>0.173648177572757</c:v>
                </c:pt>
                <c:pt idx="168">
                  <c:v>0.34202014323107999</c:v>
                </c:pt>
                <c:pt idx="169">
                  <c:v>0.499999999908468</c:v>
                </c:pt>
                <c:pt idx="170">
                  <c:v>0.64278760960171899</c:v>
                </c:pt>
                <c:pt idx="171">
                  <c:v>0.76604444304456998</c:v>
                </c:pt>
                <c:pt idx="172">
                  <c:v>0.86602540372404302</c:v>
                </c:pt>
                <c:pt idx="173">
                  <c:v>0.93969262074287396</c:v>
                </c:pt>
                <c:pt idx="174">
                  <c:v>0.98480775298948497</c:v>
                </c:pt>
                <c:pt idx="175">
                  <c:v>1</c:v>
                </c:pt>
                <c:pt idx="176">
                  <c:v>0.984807753036679</c:v>
                </c:pt>
                <c:pt idx="177">
                  <c:v>0.93969262083582805</c:v>
                </c:pt>
                <c:pt idx="178">
                  <c:v>0.86602540385993299</c:v>
                </c:pt>
                <c:pt idx="179">
                  <c:v>0.76604444321926701</c:v>
                </c:pt>
                <c:pt idx="180">
                  <c:v>0.64278760980991401</c:v>
                </c:pt>
                <c:pt idx="181">
                  <c:v>0.50000000014383605</c:v>
                </c:pt>
                <c:pt idx="182">
                  <c:v>0.34202014348646897</c:v>
                </c:pt>
                <c:pt idx="183">
                  <c:v>0.17364817784040801</c:v>
                </c:pt>
                <c:pt idx="184" formatCode="0.00E+00">
                  <c:v>-1.05367121277235E-8</c:v>
                </c:pt>
                <c:pt idx="185">
                  <c:v>-0.173648177483541</c:v>
                </c:pt>
                <c:pt idx="186">
                  <c:v>-0.34202014314595103</c:v>
                </c:pt>
                <c:pt idx="187">
                  <c:v>-0.49999999983001198</c:v>
                </c:pt>
                <c:pt idx="188">
                  <c:v>-0.64278760953232095</c:v>
                </c:pt>
                <c:pt idx="189">
                  <c:v>-0.766044442986338</c:v>
                </c:pt>
                <c:pt idx="190">
                  <c:v>-0.86602540367874603</c:v>
                </c:pt>
                <c:pt idx="191">
                  <c:v>-0.93969262071188897</c:v>
                </c:pt>
                <c:pt idx="192">
                  <c:v>-0.984807752973754</c:v>
                </c:pt>
                <c:pt idx="193">
                  <c:v>-1</c:v>
                </c:pt>
                <c:pt idx="194">
                  <c:v>-0.98480775305241097</c:v>
                </c:pt>
                <c:pt idx="195">
                  <c:v>-0.93969262086681304</c:v>
                </c:pt>
                <c:pt idx="196">
                  <c:v>-0.86602540390522997</c:v>
                </c:pt>
                <c:pt idx="197">
                  <c:v>-0.76604444327749899</c:v>
                </c:pt>
                <c:pt idx="198">
                  <c:v>-0.64278760987931205</c:v>
                </c:pt>
                <c:pt idx="199">
                  <c:v>-0.50000000022229296</c:v>
                </c:pt>
                <c:pt idx="200">
                  <c:v>-0.34202014357159899</c:v>
                </c:pt>
                <c:pt idx="201">
                  <c:v>-0.173648177929625</c:v>
                </c:pt>
                <c:pt idx="202" formatCode="0.00E+00">
                  <c:v>-1.05367121277235E-8</c:v>
                </c:pt>
                <c:pt idx="203">
                  <c:v>-0.17364817739432301</c:v>
                </c:pt>
                <c:pt idx="204">
                  <c:v>-0.34202014306082101</c:v>
                </c:pt>
                <c:pt idx="205">
                  <c:v>-0.49999999975155601</c:v>
                </c:pt>
                <c:pt idx="206">
                  <c:v>-0.64278760946292202</c:v>
                </c:pt>
                <c:pt idx="207">
                  <c:v>-0.76604444292810603</c:v>
                </c:pt>
                <c:pt idx="208">
                  <c:v>-0.86602540363345004</c:v>
                </c:pt>
                <c:pt idx="209">
                  <c:v>-0.93969262068090498</c:v>
                </c:pt>
                <c:pt idx="210">
                  <c:v>-0.98480775295802203</c:v>
                </c:pt>
                <c:pt idx="211">
                  <c:v>-1</c:v>
                </c:pt>
                <c:pt idx="212">
                  <c:v>-0.98480775306814206</c:v>
                </c:pt>
                <c:pt idx="213">
                  <c:v>-0.93969262089779704</c:v>
                </c:pt>
                <c:pt idx="214">
                  <c:v>-0.86602540395052596</c:v>
                </c:pt>
                <c:pt idx="215">
                  <c:v>-0.76604444333573196</c:v>
                </c:pt>
                <c:pt idx="216">
                  <c:v>-0.64278760994871198</c:v>
                </c:pt>
                <c:pt idx="217">
                  <c:v>-0.50000000030074798</c:v>
                </c:pt>
                <c:pt idx="218">
                  <c:v>-0.342020143656729</c:v>
                </c:pt>
                <c:pt idx="219">
                  <c:v>-0.173648178018841</c:v>
                </c:pt>
                <c:pt idx="220" formatCode="0.00E+00">
                  <c:v>-1.05367121277235E-8</c:v>
                </c:pt>
                <c:pt idx="222" formatCode="0.00E+00">
                  <c:v>2.1073424255447001E-8</c:v>
                </c:pt>
                <c:pt idx="223">
                  <c:v>0.21267471501799801</c:v>
                </c:pt>
                <c:pt idx="224">
                  <c:v>0.41888741643914501</c:v>
                </c:pt>
                <c:pt idx="225">
                  <c:v>0.61237243567977995</c:v>
                </c:pt>
                <c:pt idx="226">
                  <c:v>0.78725082833876003</c:v>
                </c:pt>
                <c:pt idx="227">
                  <c:v>0.93820900294818299</c:v>
                </c:pt>
                <c:pt idx="228">
                  <c:v>1.06066017176133</c:v>
                </c:pt>
                <c:pt idx="229">
                  <c:v>1.1508837179773099</c:v>
                </c:pt>
                <c:pt idx="230">
                  <c:v>1.2061382447998099</c:v>
                </c:pt>
                <c:pt idx="231">
                  <c:v>1.2247448713915901</c:v>
                </c:pt>
                <c:pt idx="232">
                  <c:v>1.2061382448190801</c:v>
                </c:pt>
                <c:pt idx="233">
                  <c:v>1.15088371801525</c:v>
                </c:pt>
                <c:pt idx="234">
                  <c:v>1.06066017181681</c:v>
                </c:pt>
                <c:pt idx="235">
                  <c:v>0.93820900301950305</c:v>
                </c:pt>
                <c:pt idx="236">
                  <c:v>0.78725082842375504</c:v>
                </c:pt>
                <c:pt idx="237">
                  <c:v>0.61237243577586797</c:v>
                </c:pt>
                <c:pt idx="238">
                  <c:v>0.418887416543407</c:v>
                </c:pt>
                <c:pt idx="239">
                  <c:v>0.21267471512726699</c:v>
                </c:pt>
                <c:pt idx="240" formatCode="0.00E+00">
                  <c:v>2.1073424255447001E-8</c:v>
                </c:pt>
                <c:pt idx="241">
                  <c:v>0.21267471490872999</c:v>
                </c:pt>
                <c:pt idx="242">
                  <c:v>0.41888741633488302</c:v>
                </c:pt>
                <c:pt idx="243">
                  <c:v>0.61237243558369103</c:v>
                </c:pt>
                <c:pt idx="244">
                  <c:v>0.78725082825376502</c:v>
                </c:pt>
                <c:pt idx="245">
                  <c:v>0.93820900287686304</c:v>
                </c:pt>
                <c:pt idx="246">
                  <c:v>1.0606601717058499</c:v>
                </c:pt>
                <c:pt idx="247">
                  <c:v>1.1508837179393601</c:v>
                </c:pt>
                <c:pt idx="248">
                  <c:v>1.20613824478055</c:v>
                </c:pt>
                <c:pt idx="249">
                  <c:v>1.2247448713915901</c:v>
                </c:pt>
                <c:pt idx="250">
                  <c:v>1.20613824483835</c:v>
                </c:pt>
                <c:pt idx="251">
                  <c:v>1.1508837180531999</c:v>
                </c:pt>
                <c:pt idx="252">
                  <c:v>1.0606601718722799</c:v>
                </c:pt>
                <c:pt idx="253">
                  <c:v>0.938209003090823</c:v>
                </c:pt>
                <c:pt idx="254">
                  <c:v>0.78725082850875105</c:v>
                </c:pt>
                <c:pt idx="255">
                  <c:v>0.612372435871957</c:v>
                </c:pt>
                <c:pt idx="256">
                  <c:v>0.41888741664766899</c:v>
                </c:pt>
                <c:pt idx="257">
                  <c:v>0.212674715236533</c:v>
                </c:pt>
                <c:pt idx="258" formatCode="0.00E+00">
                  <c:v>-2.1073424255447001E-8</c:v>
                </c:pt>
                <c:pt idx="259">
                  <c:v>-0.21267471479946301</c:v>
                </c:pt>
                <c:pt idx="260">
                  <c:v>-0.41888741623062098</c:v>
                </c:pt>
                <c:pt idx="261">
                  <c:v>-0.61237243548760201</c:v>
                </c:pt>
                <c:pt idx="262">
                  <c:v>-0.78725082816876901</c:v>
                </c:pt>
                <c:pt idx="263">
                  <c:v>-0.93820900280554398</c:v>
                </c:pt>
                <c:pt idx="264">
                  <c:v>-1.0606601716503801</c:v>
                </c:pt>
                <c:pt idx="265">
                  <c:v>-1.15088371790141</c:v>
                </c:pt>
                <c:pt idx="266">
                  <c:v>-1.2061382447612801</c:v>
                </c:pt>
                <c:pt idx="267">
                  <c:v>-1.2247448713915901</c:v>
                </c:pt>
                <c:pt idx="268">
                  <c:v>-1.2061382448576099</c:v>
                </c:pt>
                <c:pt idx="269">
                  <c:v>-1.15088371809115</c:v>
                </c:pt>
                <c:pt idx="270">
                  <c:v>-1.06066017192776</c:v>
                </c:pt>
                <c:pt idx="271">
                  <c:v>-0.93820900316214195</c:v>
                </c:pt>
                <c:pt idx="272">
                  <c:v>-0.78725082859374496</c:v>
                </c:pt>
                <c:pt idx="273">
                  <c:v>-0.61237243596804602</c:v>
                </c:pt>
                <c:pt idx="274">
                  <c:v>-0.41888741675193097</c:v>
                </c:pt>
                <c:pt idx="275">
                  <c:v>-0.21267471534580301</c:v>
                </c:pt>
                <c:pt idx="276" formatCode="0.00E+00">
                  <c:v>-2.1073424255447001E-8</c:v>
                </c:pt>
                <c:pt idx="277">
                  <c:v>-0.212674714690195</c:v>
                </c:pt>
                <c:pt idx="278">
                  <c:v>-0.41888741612635899</c:v>
                </c:pt>
                <c:pt idx="279">
                  <c:v>-0.61237243539151398</c:v>
                </c:pt>
                <c:pt idx="280">
                  <c:v>-0.787250828083773</c:v>
                </c:pt>
                <c:pt idx="281">
                  <c:v>-0.93820900273422503</c:v>
                </c:pt>
                <c:pt idx="282">
                  <c:v>-1.0606601715949</c:v>
                </c:pt>
                <c:pt idx="283">
                  <c:v>-1.1508837178634601</c:v>
                </c:pt>
                <c:pt idx="284">
                  <c:v>-1.2061382447420099</c:v>
                </c:pt>
                <c:pt idx="285">
                  <c:v>-1.2247448713915901</c:v>
                </c:pt>
                <c:pt idx="286">
                  <c:v>-1.20613824487688</c:v>
                </c:pt>
                <c:pt idx="287">
                  <c:v>-1.1508837181291001</c:v>
                </c:pt>
                <c:pt idx="288">
                  <c:v>-1.06066017198324</c:v>
                </c:pt>
                <c:pt idx="289">
                  <c:v>-0.93820900323346201</c:v>
                </c:pt>
                <c:pt idx="290">
                  <c:v>-0.78725082867874197</c:v>
                </c:pt>
                <c:pt idx="291">
                  <c:v>-0.61237243606413405</c:v>
                </c:pt>
                <c:pt idx="292">
                  <c:v>-0.41888741685619302</c:v>
                </c:pt>
                <c:pt idx="293">
                  <c:v>-0.21267471545507</c:v>
                </c:pt>
                <c:pt idx="294" formatCode="0.00E+00">
                  <c:v>-2.1073424255447001E-8</c:v>
                </c:pt>
                <c:pt idx="296">
                  <c:v>0</c:v>
                </c:pt>
                <c:pt idx="297">
                  <c:v>0.245575607930937</c:v>
                </c:pt>
                <c:pt idx="298">
                  <c:v>0.48368952528257397</c:v>
                </c:pt>
                <c:pt idx="299">
                  <c:v>0.70710678116805503</c:v>
                </c:pt>
                <c:pt idx="300">
                  <c:v>0.90903895532227796</c:v>
                </c:pt>
                <c:pt idx="301">
                  <c:v>1.08335044081653</c:v>
                </c:pt>
                <c:pt idx="302">
                  <c:v>1.22474487137024</c:v>
                </c:pt>
                <c:pt idx="303">
                  <c:v>1.3289260487603101</c:v>
                </c:pt>
                <c:pt idx="304">
                  <c:v>1.3927284806301501</c:v>
                </c:pt>
                <c:pt idx="305">
                  <c:v>1.4142135623731</c:v>
                </c:pt>
                <c:pt idx="306">
                  <c:v>1.3927284806524001</c:v>
                </c:pt>
                <c:pt idx="307">
                  <c:v>1.3289260488041299</c:v>
                </c:pt>
                <c:pt idx="308">
                  <c:v>1.2247448714343001</c:v>
                </c:pt>
                <c:pt idx="309">
                  <c:v>1.0833504408988801</c:v>
                </c:pt>
                <c:pt idx="310">
                  <c:v>0.90903895542042101</c:v>
                </c:pt>
                <c:pt idx="311">
                  <c:v>0.70710678127900894</c:v>
                </c:pt>
                <c:pt idx="312">
                  <c:v>0.483689525402965</c:v>
                </c:pt>
                <c:pt idx="313">
                  <c:v>0.24557560805710699</c:v>
                </c:pt>
                <c:pt idx="314">
                  <c:v>0</c:v>
                </c:pt>
                <c:pt idx="315">
                  <c:v>0.24557560780476301</c:v>
                </c:pt>
                <c:pt idx="316">
                  <c:v>0.483689525162182</c:v>
                </c:pt>
                <c:pt idx="317">
                  <c:v>0.70710678105710201</c:v>
                </c:pt>
                <c:pt idx="318">
                  <c:v>0.90903895522413403</c:v>
                </c:pt>
                <c:pt idx="319">
                  <c:v>1.0833504407341801</c:v>
                </c:pt>
                <c:pt idx="320">
                  <c:v>1.2247448713061799</c:v>
                </c:pt>
                <c:pt idx="321">
                  <c:v>1.32892604871649</c:v>
                </c:pt>
                <c:pt idx="322">
                  <c:v>1.3927284806079001</c:v>
                </c:pt>
                <c:pt idx="323">
                  <c:v>1.4142135623731</c:v>
                </c:pt>
                <c:pt idx="324">
                  <c:v>1.3927284806746401</c:v>
                </c:pt>
                <c:pt idx="325">
                  <c:v>1.32892604884795</c:v>
                </c:pt>
                <c:pt idx="326">
                  <c:v>1.22474487149835</c:v>
                </c:pt>
                <c:pt idx="327">
                  <c:v>1.08335044098123</c:v>
                </c:pt>
                <c:pt idx="328">
                  <c:v>0.90903895551856595</c:v>
                </c:pt>
                <c:pt idx="329">
                  <c:v>0.70710678138996197</c:v>
                </c:pt>
                <c:pt idx="330">
                  <c:v>0.48368952552335698</c:v>
                </c:pt>
                <c:pt idx="331">
                  <c:v>0.245575608183279</c:v>
                </c:pt>
                <c:pt idx="332">
                  <c:v>0</c:v>
                </c:pt>
                <c:pt idx="333">
                  <c:v>-0.24557560767859199</c:v>
                </c:pt>
                <c:pt idx="334">
                  <c:v>-0.48368952504179102</c:v>
                </c:pt>
                <c:pt idx="335">
                  <c:v>-0.70710678094614798</c:v>
                </c:pt>
                <c:pt idx="336">
                  <c:v>-0.90903895512598898</c:v>
                </c:pt>
                <c:pt idx="337">
                  <c:v>-1.08335044065182</c:v>
                </c:pt>
                <c:pt idx="338">
                  <c:v>-1.2247448712421201</c:v>
                </c:pt>
                <c:pt idx="339">
                  <c:v>-1.3289260486726699</c:v>
                </c:pt>
                <c:pt idx="340">
                  <c:v>-1.3927284805856599</c:v>
                </c:pt>
                <c:pt idx="341">
                  <c:v>-1.4142135623731</c:v>
                </c:pt>
                <c:pt idx="342">
                  <c:v>-1.39272848069689</c:v>
                </c:pt>
                <c:pt idx="343">
                  <c:v>-1.32892604889177</c:v>
                </c:pt>
                <c:pt idx="344">
                  <c:v>-1.2247448715624101</c:v>
                </c:pt>
                <c:pt idx="345">
                  <c:v>-1.0833504410635899</c:v>
                </c:pt>
                <c:pt idx="346">
                  <c:v>-0.909038955616709</c:v>
                </c:pt>
                <c:pt idx="347">
                  <c:v>-0.70710678150091699</c:v>
                </c:pt>
                <c:pt idx="348">
                  <c:v>-0.48368952564374901</c:v>
                </c:pt>
                <c:pt idx="349">
                  <c:v>-0.24557560830945199</c:v>
                </c:pt>
                <c:pt idx="350">
                  <c:v>0</c:v>
                </c:pt>
                <c:pt idx="351">
                  <c:v>-0.245575607552421</c:v>
                </c:pt>
                <c:pt idx="352">
                  <c:v>-0.48368952492139999</c:v>
                </c:pt>
                <c:pt idx="353">
                  <c:v>-0.70710678083519396</c:v>
                </c:pt>
                <c:pt idx="354">
                  <c:v>-0.90903895502784504</c:v>
                </c:pt>
                <c:pt idx="355">
                  <c:v>-1.0833504405694701</c:v>
                </c:pt>
                <c:pt idx="356">
                  <c:v>-1.22474487117806</c:v>
                </c:pt>
                <c:pt idx="357">
                  <c:v>-1.3289260486288501</c:v>
                </c:pt>
                <c:pt idx="358">
                  <c:v>-1.3927284805634099</c:v>
                </c:pt>
                <c:pt idx="359">
                  <c:v>-1.4142135623731</c:v>
                </c:pt>
                <c:pt idx="360">
                  <c:v>-1.39272848071914</c:v>
                </c:pt>
                <c:pt idx="361">
                  <c:v>-1.3289260489355801</c:v>
                </c:pt>
                <c:pt idx="362">
                  <c:v>-1.2247448716264699</c:v>
                </c:pt>
                <c:pt idx="363">
                  <c:v>-1.08335044114594</c:v>
                </c:pt>
                <c:pt idx="364">
                  <c:v>-0.90903895571485505</c:v>
                </c:pt>
                <c:pt idx="365">
                  <c:v>-0.70710678161187002</c:v>
                </c:pt>
                <c:pt idx="366">
                  <c:v>-0.48368952576413998</c:v>
                </c:pt>
                <c:pt idx="367">
                  <c:v>-0.24557560843562301</c:v>
                </c:pt>
                <c:pt idx="368">
                  <c:v>0</c:v>
                </c:pt>
                <c:pt idx="370">
                  <c:v>0</c:v>
                </c:pt>
                <c:pt idx="371">
                  <c:v>0.27456187647470498</c:v>
                </c:pt>
                <c:pt idx="372">
                  <c:v>0.54078132926821898</c:v>
                </c:pt>
                <c:pt idx="373">
                  <c:v>0.79056941502141997</c:v>
                </c:pt>
                <c:pt idx="374">
                  <c:v>1.016336449148</c:v>
                </c:pt>
                <c:pt idx="375">
                  <c:v>1.21122261456006</c:v>
                </c:pt>
                <c:pt idx="376">
                  <c:v>1.36930639373904</c:v>
                </c:pt>
                <c:pt idx="377">
                  <c:v>1.48578449104913</c:v>
                </c:pt>
                <c:pt idx="378">
                  <c:v>1.55711777844451</c:v>
                </c:pt>
                <c:pt idx="379">
                  <c:v>1.58113883008419</c:v>
                </c:pt>
                <c:pt idx="380">
                  <c:v>1.5571177784693799</c:v>
                </c:pt>
                <c:pt idx="381">
                  <c:v>1.4857844910981199</c:v>
                </c:pt>
                <c:pt idx="382">
                  <c:v>1.36930639381066</c:v>
                </c:pt>
                <c:pt idx="383">
                  <c:v>1.2112226146521301</c:v>
                </c:pt>
                <c:pt idx="384">
                  <c:v>1.01633644925773</c:v>
                </c:pt>
                <c:pt idx="385">
                  <c:v>0.79056941514546897</c:v>
                </c:pt>
                <c:pt idx="386">
                  <c:v>0.54078132940281998</c:v>
                </c:pt>
                <c:pt idx="387">
                  <c:v>0.27456187661576797</c:v>
                </c:pt>
                <c:pt idx="388">
                  <c:v>0</c:v>
                </c:pt>
                <c:pt idx="389">
                  <c:v>0.27456187633363999</c:v>
                </c:pt>
                <c:pt idx="390">
                  <c:v>0.54078132913361698</c:v>
                </c:pt>
                <c:pt idx="391">
                  <c:v>0.79056941489736898</c:v>
                </c:pt>
                <c:pt idx="392">
                  <c:v>1.01633644903827</c:v>
                </c:pt>
                <c:pt idx="393">
                  <c:v>1.2112226144679901</c:v>
                </c:pt>
                <c:pt idx="394">
                  <c:v>1.3693063936674199</c:v>
                </c:pt>
                <c:pt idx="395">
                  <c:v>1.4857844910001301</c:v>
                </c:pt>
                <c:pt idx="396">
                  <c:v>1.5571177784196299</c:v>
                </c:pt>
                <c:pt idx="397">
                  <c:v>1.58113883008419</c:v>
                </c:pt>
                <c:pt idx="398">
                  <c:v>1.55711777849425</c:v>
                </c:pt>
                <c:pt idx="399">
                  <c:v>1.4857844911471101</c:v>
                </c:pt>
                <c:pt idx="400">
                  <c:v>1.36930639388228</c:v>
                </c:pt>
                <c:pt idx="401">
                  <c:v>1.21122261474421</c:v>
                </c:pt>
                <c:pt idx="402">
                  <c:v>1.01633644936746</c:v>
                </c:pt>
                <c:pt idx="403">
                  <c:v>0.79056941526951896</c:v>
                </c:pt>
                <c:pt idx="404">
                  <c:v>0.54078132953742297</c:v>
                </c:pt>
                <c:pt idx="405">
                  <c:v>0.27456187675683302</c:v>
                </c:pt>
                <c:pt idx="406">
                  <c:v>0</c:v>
                </c:pt>
                <c:pt idx="407">
                  <c:v>-0.27456187619257499</c:v>
                </c:pt>
                <c:pt idx="408">
                  <c:v>-0.54078132899901499</c:v>
                </c:pt>
                <c:pt idx="409">
                  <c:v>-0.79056941477331999</c:v>
                </c:pt>
                <c:pt idx="410">
                  <c:v>-1.01633644892855</c:v>
                </c:pt>
                <c:pt idx="411">
                  <c:v>-1.2112226143759099</c:v>
                </c:pt>
                <c:pt idx="412">
                  <c:v>-1.3693063935958001</c:v>
                </c:pt>
                <c:pt idx="413">
                  <c:v>-1.48578449095114</c:v>
                </c:pt>
                <c:pt idx="414">
                  <c:v>-1.5571177783947601</c:v>
                </c:pt>
                <c:pt idx="415">
                  <c:v>-1.58113883008419</c:v>
                </c:pt>
                <c:pt idx="416">
                  <c:v>-1.5571177785191299</c:v>
                </c:pt>
                <c:pt idx="417">
                  <c:v>-1.4857844911961</c:v>
                </c:pt>
                <c:pt idx="418">
                  <c:v>-1.3693063939539001</c:v>
                </c:pt>
                <c:pt idx="419">
                  <c:v>-1.2112226148362799</c:v>
                </c:pt>
                <c:pt idx="420">
                  <c:v>-1.01633644947719</c:v>
                </c:pt>
                <c:pt idx="421">
                  <c:v>-0.79056941539356995</c:v>
                </c:pt>
                <c:pt idx="422">
                  <c:v>-0.54078132967202497</c:v>
                </c:pt>
                <c:pt idx="423">
                  <c:v>-0.27456187689789802</c:v>
                </c:pt>
                <c:pt idx="424">
                  <c:v>0</c:v>
                </c:pt>
                <c:pt idx="425">
                  <c:v>-0.274561876051512</c:v>
                </c:pt>
                <c:pt idx="426">
                  <c:v>-0.54078132886441399</c:v>
                </c:pt>
                <c:pt idx="427">
                  <c:v>-0.790569414649269</c:v>
                </c:pt>
                <c:pt idx="428">
                  <c:v>-1.01633644881882</c:v>
                </c:pt>
                <c:pt idx="429">
                  <c:v>-1.21122261428384</c:v>
                </c:pt>
                <c:pt idx="430">
                  <c:v>-1.36930639352418</c:v>
                </c:pt>
                <c:pt idx="431">
                  <c:v>-1.48578449090215</c:v>
                </c:pt>
                <c:pt idx="432">
                  <c:v>-1.55711777836989</c:v>
                </c:pt>
                <c:pt idx="433">
                  <c:v>-1.58113883008419</c:v>
                </c:pt>
                <c:pt idx="434">
                  <c:v>-1.557117778544</c:v>
                </c:pt>
                <c:pt idx="435">
                  <c:v>-1.4857844912450899</c:v>
                </c:pt>
                <c:pt idx="436">
                  <c:v>-1.3693063940255199</c:v>
                </c:pt>
                <c:pt idx="437">
                  <c:v>-1.21122261492835</c:v>
                </c:pt>
                <c:pt idx="438">
                  <c:v>-1.01633644958692</c:v>
                </c:pt>
                <c:pt idx="439">
                  <c:v>-0.79056941551761895</c:v>
                </c:pt>
                <c:pt idx="440">
                  <c:v>-0.54078132980662696</c:v>
                </c:pt>
                <c:pt idx="441">
                  <c:v>-0.27456187703896001</c:v>
                </c:pt>
                <c:pt idx="442">
                  <c:v>0</c:v>
                </c:pt>
                <c:pt idx="444">
                  <c:v>0</c:v>
                </c:pt>
                <c:pt idx="445">
                  <c:v>0.30076746635228602</c:v>
                </c:pt>
                <c:pt idx="446">
                  <c:v>0.59239626543566404</c:v>
                </c:pt>
                <c:pt idx="447">
                  <c:v>0.86602540376179005</c:v>
                </c:pt>
                <c:pt idx="448">
                  <c:v>1.1133407984261301</c:v>
                </c:pt>
                <c:pt idx="449">
                  <c:v>1.3268278963098601</c:v>
                </c:pt>
                <c:pt idx="450">
                  <c:v>1.49999999997385</c:v>
                </c:pt>
                <c:pt idx="451">
                  <c:v>1.6275953626778801</c:v>
                </c:pt>
                <c:pt idx="452">
                  <c:v>1.70573706389278</c:v>
                </c:pt>
                <c:pt idx="453">
                  <c:v>1.7320508075688801</c:v>
                </c:pt>
                <c:pt idx="454">
                  <c:v>1.70573706392002</c:v>
                </c:pt>
                <c:pt idx="455">
                  <c:v>1.62759536273154</c:v>
                </c:pt>
                <c:pt idx="456">
                  <c:v>1.5000000000522999</c:v>
                </c:pt>
                <c:pt idx="457">
                  <c:v>1.3268278964107201</c:v>
                </c:pt>
                <c:pt idx="458">
                  <c:v>1.1133407985463299</c:v>
                </c:pt>
                <c:pt idx="459">
                  <c:v>0.86602540389768001</c:v>
                </c:pt>
                <c:pt idx="460">
                  <c:v>0.59239626558311298</c:v>
                </c:pt>
                <c:pt idx="461">
                  <c:v>0.30076746650681302</c:v>
                </c:pt>
                <c:pt idx="462">
                  <c:v>0</c:v>
                </c:pt>
                <c:pt idx="463">
                  <c:v>0.30076746619775702</c:v>
                </c:pt>
                <c:pt idx="464">
                  <c:v>0.59239626528821498</c:v>
                </c:pt>
                <c:pt idx="465">
                  <c:v>0.86602540362589997</c:v>
                </c:pt>
                <c:pt idx="466">
                  <c:v>1.11334079830593</c:v>
                </c:pt>
                <c:pt idx="467">
                  <c:v>1.3268278962090001</c:v>
                </c:pt>
                <c:pt idx="468">
                  <c:v>1.4999999998953899</c:v>
                </c:pt>
                <c:pt idx="469">
                  <c:v>1.6275953626242099</c:v>
                </c:pt>
                <c:pt idx="470">
                  <c:v>1.70573706386553</c:v>
                </c:pt>
                <c:pt idx="471">
                  <c:v>1.7320508075688801</c:v>
                </c:pt>
                <c:pt idx="472">
                  <c:v>1.70573706394727</c:v>
                </c:pt>
                <c:pt idx="473">
                  <c:v>1.62759536278521</c:v>
                </c:pt>
                <c:pt idx="474">
                  <c:v>1.5000000001307601</c:v>
                </c:pt>
                <c:pt idx="475">
                  <c:v>1.3268278965115801</c:v>
                </c:pt>
                <c:pt idx="476">
                  <c:v>1.11334079866653</c:v>
                </c:pt>
                <c:pt idx="477">
                  <c:v>0.86602540403356998</c:v>
                </c:pt>
                <c:pt idx="478">
                  <c:v>0.59239626573056303</c:v>
                </c:pt>
                <c:pt idx="479">
                  <c:v>0.30076746666134202</c:v>
                </c:pt>
                <c:pt idx="480">
                  <c:v>0</c:v>
                </c:pt>
                <c:pt idx="481">
                  <c:v>-0.30076746604322901</c:v>
                </c:pt>
                <c:pt idx="482">
                  <c:v>-0.59239626514076704</c:v>
                </c:pt>
                <c:pt idx="483">
                  <c:v>-0.86602540349001</c:v>
                </c:pt>
                <c:pt idx="484">
                  <c:v>-1.11334079818572</c:v>
                </c:pt>
                <c:pt idx="485">
                  <c:v>-1.3268278961081399</c:v>
                </c:pt>
                <c:pt idx="486">
                  <c:v>-1.49999999981694</c:v>
                </c:pt>
                <c:pt idx="487">
                  <c:v>-1.6275953625705399</c:v>
                </c:pt>
                <c:pt idx="488">
                  <c:v>-1.7057370638382801</c:v>
                </c:pt>
                <c:pt idx="489">
                  <c:v>-1.7320508075688801</c:v>
                </c:pt>
                <c:pt idx="490">
                  <c:v>-1.70573706397452</c:v>
                </c:pt>
                <c:pt idx="491">
                  <c:v>-1.62759536283888</c:v>
                </c:pt>
                <c:pt idx="492">
                  <c:v>-1.50000000020922</c:v>
                </c:pt>
                <c:pt idx="493">
                  <c:v>-1.32682789661244</c:v>
                </c:pt>
                <c:pt idx="494">
                  <c:v>-1.1133407987867301</c:v>
                </c:pt>
                <c:pt idx="495">
                  <c:v>-0.86602540416946105</c:v>
                </c:pt>
                <c:pt idx="496">
                  <c:v>-0.59239626587801197</c:v>
                </c:pt>
                <c:pt idx="497">
                  <c:v>-0.30076746681587002</c:v>
                </c:pt>
                <c:pt idx="498">
                  <c:v>0</c:v>
                </c:pt>
                <c:pt idx="499">
                  <c:v>-0.30076746588870001</c:v>
                </c:pt>
                <c:pt idx="500">
                  <c:v>-0.59239626499331799</c:v>
                </c:pt>
                <c:pt idx="501">
                  <c:v>-0.86602540335412004</c:v>
                </c:pt>
                <c:pt idx="502">
                  <c:v>-1.1133407980655201</c:v>
                </c:pt>
                <c:pt idx="503">
                  <c:v>-1.3268278960072799</c:v>
                </c:pt>
                <c:pt idx="504">
                  <c:v>-1.4999999997384801</c:v>
                </c:pt>
                <c:pt idx="505">
                  <c:v>-1.62759536251688</c:v>
                </c:pt>
                <c:pt idx="506">
                  <c:v>-1.7057370638110301</c:v>
                </c:pt>
                <c:pt idx="507">
                  <c:v>-1.7320508075688801</c:v>
                </c:pt>
                <c:pt idx="508">
                  <c:v>-1.7057370640017699</c:v>
                </c:pt>
                <c:pt idx="509">
                  <c:v>-1.6275953628925499</c:v>
                </c:pt>
                <c:pt idx="510">
                  <c:v>-1.5000000002876701</c:v>
                </c:pt>
                <c:pt idx="511">
                  <c:v>-1.32682789671331</c:v>
                </c:pt>
                <c:pt idx="512">
                  <c:v>-1.1133407989069299</c:v>
                </c:pt>
                <c:pt idx="513">
                  <c:v>-0.86602540430535002</c:v>
                </c:pt>
                <c:pt idx="514">
                  <c:v>-0.59239626602546003</c:v>
                </c:pt>
                <c:pt idx="515">
                  <c:v>-0.30076746697039802</c:v>
                </c:pt>
                <c:pt idx="516">
                  <c:v>0</c:v>
                </c:pt>
                <c:pt idx="518">
                  <c:v>0</c:v>
                </c:pt>
                <c:pt idx="519">
                  <c:v>0.32486599332437899</c:v>
                </c:pt>
                <c:pt idx="520">
                  <c:v>0.63986109783228995</c:v>
                </c:pt>
                <c:pt idx="521">
                  <c:v>0.93541434666902201</c:v>
                </c:pt>
                <c:pt idx="522">
                  <c:v>1.20254550392635</c:v>
                </c:pt>
                <c:pt idx="523">
                  <c:v>1.43313792456637</c:v>
                </c:pt>
                <c:pt idx="524">
                  <c:v>1.6201851745737199</c:v>
                </c:pt>
                <c:pt idx="525">
                  <c:v>1.75800391790774</c:v>
                </c:pt>
                <c:pt idx="526">
                  <c:v>1.8424066017921099</c:v>
                </c:pt>
                <c:pt idx="527">
                  <c:v>1.87082869338697</c:v>
                </c:pt>
                <c:pt idx="528">
                  <c:v>1.8424066018215399</c:v>
                </c:pt>
                <c:pt idx="529">
                  <c:v>1.7580039179657001</c:v>
                </c:pt>
                <c:pt idx="530">
                  <c:v>1.6201851746584599</c:v>
                </c:pt>
                <c:pt idx="531">
                  <c:v>1.43313792467531</c:v>
                </c:pt>
                <c:pt idx="532">
                  <c:v>1.2025455040561801</c:v>
                </c:pt>
                <c:pt idx="533">
                  <c:v>0.93541434681580005</c:v>
                </c:pt>
                <c:pt idx="534">
                  <c:v>0.639861097991552</c:v>
                </c:pt>
                <c:pt idx="535">
                  <c:v>0.32486599349128897</c:v>
                </c:pt>
                <c:pt idx="536">
                  <c:v>0</c:v>
                </c:pt>
                <c:pt idx="537">
                  <c:v>0.324865993157469</c:v>
                </c:pt>
                <c:pt idx="538">
                  <c:v>0.63986109767302601</c:v>
                </c:pt>
                <c:pt idx="539">
                  <c:v>0.93541434652224398</c:v>
                </c:pt>
                <c:pt idx="540">
                  <c:v>1.20254550379652</c:v>
                </c:pt>
                <c:pt idx="541">
                  <c:v>1.4331379244574201</c:v>
                </c:pt>
                <c:pt idx="542">
                  <c:v>1.6201851744889799</c:v>
                </c:pt>
                <c:pt idx="543">
                  <c:v>1.7580039178497699</c:v>
                </c:pt>
                <c:pt idx="544">
                  <c:v>1.8424066017626799</c:v>
                </c:pt>
                <c:pt idx="545">
                  <c:v>1.87082869338697</c:v>
                </c:pt>
                <c:pt idx="546">
                  <c:v>1.8424066018509699</c:v>
                </c:pt>
                <c:pt idx="547">
                  <c:v>1.75800391802367</c:v>
                </c:pt>
                <c:pt idx="548">
                  <c:v>1.6201851747431999</c:v>
                </c:pt>
                <c:pt idx="549">
                  <c:v>1.43313792478425</c:v>
                </c:pt>
                <c:pt idx="550">
                  <c:v>1.20254550418602</c:v>
                </c:pt>
                <c:pt idx="551">
                  <c:v>0.93541434696257697</c:v>
                </c:pt>
                <c:pt idx="552">
                  <c:v>0.63986109815081604</c:v>
                </c:pt>
                <c:pt idx="553">
                  <c:v>0.32486599365819802</c:v>
                </c:pt>
                <c:pt idx="554">
                  <c:v>0</c:v>
                </c:pt>
                <c:pt idx="555">
                  <c:v>-0.32486599299056002</c:v>
                </c:pt>
                <c:pt idx="556">
                  <c:v>-0.63986109751376397</c:v>
                </c:pt>
                <c:pt idx="557">
                  <c:v>-0.93541434637546605</c:v>
                </c:pt>
                <c:pt idx="558">
                  <c:v>-1.2025455036666901</c:v>
                </c:pt>
                <c:pt idx="559">
                  <c:v>-1.4331379243484801</c:v>
                </c:pt>
                <c:pt idx="560">
                  <c:v>-1.6201851744042299</c:v>
                </c:pt>
                <c:pt idx="561">
                  <c:v>-1.7580039177918001</c:v>
                </c:pt>
                <c:pt idx="562">
                  <c:v>-1.8424066017332501</c:v>
                </c:pt>
                <c:pt idx="563">
                  <c:v>-1.87082869338697</c:v>
                </c:pt>
                <c:pt idx="564">
                  <c:v>-1.8424066018804</c:v>
                </c:pt>
                <c:pt idx="565">
                  <c:v>-1.75800391808164</c:v>
                </c:pt>
                <c:pt idx="566">
                  <c:v>-1.6201851748279399</c:v>
                </c:pt>
                <c:pt idx="567">
                  <c:v>-1.4331379248931899</c:v>
                </c:pt>
                <c:pt idx="568">
                  <c:v>-1.2025455043158499</c:v>
                </c:pt>
                <c:pt idx="569">
                  <c:v>-0.935414347109357</c:v>
                </c:pt>
                <c:pt idx="570">
                  <c:v>-0.63986109831007898</c:v>
                </c:pt>
                <c:pt idx="571">
                  <c:v>-0.324865993825108</c:v>
                </c:pt>
                <c:pt idx="572">
                  <c:v>0</c:v>
                </c:pt>
                <c:pt idx="573">
                  <c:v>-0.32486599282364997</c:v>
                </c:pt>
                <c:pt idx="574">
                  <c:v>-0.63986109735450103</c:v>
                </c:pt>
                <c:pt idx="575">
                  <c:v>-0.93541434622868802</c:v>
                </c:pt>
                <c:pt idx="576">
                  <c:v>-1.20254550353685</c:v>
                </c:pt>
                <c:pt idx="577">
                  <c:v>-1.4331379242395399</c:v>
                </c:pt>
                <c:pt idx="578">
                  <c:v>-1.6201851743194899</c:v>
                </c:pt>
                <c:pt idx="579">
                  <c:v>-1.75800391773384</c:v>
                </c:pt>
                <c:pt idx="580">
                  <c:v>-1.8424066017038201</c:v>
                </c:pt>
                <c:pt idx="581">
                  <c:v>-1.87082869338697</c:v>
                </c:pt>
                <c:pt idx="582">
                  <c:v>-1.84240660190983</c:v>
                </c:pt>
                <c:pt idx="583">
                  <c:v>-1.7580039181396001</c:v>
                </c:pt>
                <c:pt idx="584">
                  <c:v>-1.6201851749126901</c:v>
                </c:pt>
                <c:pt idx="585">
                  <c:v>-1.4331379250021401</c:v>
                </c:pt>
                <c:pt idx="586">
                  <c:v>-1.2025455044456801</c:v>
                </c:pt>
                <c:pt idx="587">
                  <c:v>-0.93541434725613404</c:v>
                </c:pt>
                <c:pt idx="588">
                  <c:v>-0.63986109846934203</c:v>
                </c:pt>
                <c:pt idx="589">
                  <c:v>-0.32486599399201599</c:v>
                </c:pt>
                <c:pt idx="590">
                  <c:v>0</c:v>
                </c:pt>
                <c:pt idx="592" formatCode="0.00E+00">
                  <c:v>2.1073424255447001E-8</c:v>
                </c:pt>
                <c:pt idx="593">
                  <c:v>0.34729635532394898</c:v>
                </c:pt>
                <c:pt idx="594">
                  <c:v>0.68404028663242</c:v>
                </c:pt>
                <c:pt idx="595">
                  <c:v>0.99999999997384803</c:v>
                </c:pt>
                <c:pt idx="596">
                  <c:v>1.2855752193422401</c:v>
                </c:pt>
                <c:pt idx="597">
                  <c:v>1.5320888862055999</c:v>
                </c:pt>
                <c:pt idx="598">
                  <c:v>1.73205080753868</c:v>
                </c:pt>
                <c:pt idx="599">
                  <c:v>1.8793852415477199</c:v>
                </c:pt>
                <c:pt idx="600">
                  <c:v>1.9696155060104299</c:v>
                </c:pt>
                <c:pt idx="601">
                  <c:v>2</c:v>
                </c:pt>
                <c:pt idx="602">
                  <c:v>1.9696155060419001</c:v>
                </c:pt>
                <c:pt idx="603">
                  <c:v>1.8793852416096899</c:v>
                </c:pt>
                <c:pt idx="604">
                  <c:v>1.73205080762927</c:v>
                </c:pt>
                <c:pt idx="605">
                  <c:v>1.5320888863220701</c:v>
                </c:pt>
                <c:pt idx="606">
                  <c:v>1.2855752194810299</c:v>
                </c:pt>
                <c:pt idx="607">
                  <c:v>1.0000000001307601</c:v>
                </c:pt>
                <c:pt idx="608">
                  <c:v>0.68404028680267903</c:v>
                </c:pt>
                <c:pt idx="609">
                  <c:v>0.34729635550238103</c:v>
                </c:pt>
                <c:pt idx="610" formatCode="0.00E+00">
                  <c:v>2.1073424255447001E-8</c:v>
                </c:pt>
                <c:pt idx="611">
                  <c:v>0.34729635514551299</c:v>
                </c:pt>
                <c:pt idx="612">
                  <c:v>0.68404028646216097</c:v>
                </c:pt>
                <c:pt idx="613">
                  <c:v>0.99999999981693599</c:v>
                </c:pt>
                <c:pt idx="614">
                  <c:v>1.28557521920344</c:v>
                </c:pt>
                <c:pt idx="615">
                  <c:v>1.53208888608914</c:v>
                </c:pt>
                <c:pt idx="616">
                  <c:v>1.73205080744809</c:v>
                </c:pt>
                <c:pt idx="617">
                  <c:v>1.8793852414857499</c:v>
                </c:pt>
                <c:pt idx="618">
                  <c:v>1.9696155059789699</c:v>
                </c:pt>
                <c:pt idx="619">
                  <c:v>2</c:v>
                </c:pt>
                <c:pt idx="620">
                  <c:v>1.96961550607336</c:v>
                </c:pt>
                <c:pt idx="621">
                  <c:v>1.8793852416716601</c:v>
                </c:pt>
                <c:pt idx="622">
                  <c:v>1.73205080771987</c:v>
                </c:pt>
                <c:pt idx="623">
                  <c:v>1.53208888643853</c:v>
                </c:pt>
                <c:pt idx="624">
                  <c:v>1.28557521961983</c:v>
                </c:pt>
                <c:pt idx="625">
                  <c:v>1.0000000002876701</c:v>
                </c:pt>
                <c:pt idx="626">
                  <c:v>0.68404028697293895</c:v>
                </c:pt>
                <c:pt idx="627">
                  <c:v>0.34729635568081502</c:v>
                </c:pt>
                <c:pt idx="628" formatCode="0.00E+00">
                  <c:v>-2.1073424255447001E-8</c:v>
                </c:pt>
                <c:pt idx="629">
                  <c:v>-0.347296354967081</c:v>
                </c:pt>
                <c:pt idx="630">
                  <c:v>-0.68404028629190095</c:v>
                </c:pt>
                <c:pt idx="631">
                  <c:v>-0.99999999966002395</c:v>
                </c:pt>
                <c:pt idx="632">
                  <c:v>-1.2855752190646399</c:v>
                </c:pt>
                <c:pt idx="633">
                  <c:v>-1.53208888597268</c:v>
                </c:pt>
                <c:pt idx="634">
                  <c:v>-1.7320508073574901</c:v>
                </c:pt>
                <c:pt idx="635">
                  <c:v>-1.8793852414237799</c:v>
                </c:pt>
                <c:pt idx="636">
                  <c:v>-1.96961550594751</c:v>
                </c:pt>
                <c:pt idx="637">
                  <c:v>-2</c:v>
                </c:pt>
                <c:pt idx="638">
                  <c:v>-1.9696155061048199</c:v>
                </c:pt>
                <c:pt idx="639">
                  <c:v>-1.8793852417336301</c:v>
                </c:pt>
                <c:pt idx="640">
                  <c:v>-1.7320508078104599</c:v>
                </c:pt>
                <c:pt idx="641">
                  <c:v>-1.532088886555</c:v>
                </c:pt>
                <c:pt idx="642">
                  <c:v>-1.2855752197586201</c:v>
                </c:pt>
                <c:pt idx="643">
                  <c:v>-1.0000000004445899</c:v>
                </c:pt>
                <c:pt idx="644">
                  <c:v>-0.68404028714319898</c:v>
                </c:pt>
                <c:pt idx="645">
                  <c:v>-0.34729635585925001</c:v>
                </c:pt>
                <c:pt idx="646" formatCode="0.00E+00">
                  <c:v>-2.1073424255447001E-8</c:v>
                </c:pt>
                <c:pt idx="647">
                  <c:v>-0.34729635478864701</c:v>
                </c:pt>
                <c:pt idx="648">
                  <c:v>-0.68404028612164203</c:v>
                </c:pt>
                <c:pt idx="649">
                  <c:v>-0.99999999950311103</c:v>
                </c:pt>
                <c:pt idx="650">
                  <c:v>-1.28557521892584</c:v>
                </c:pt>
                <c:pt idx="651">
                  <c:v>-1.5320888858562101</c:v>
                </c:pt>
                <c:pt idx="652">
                  <c:v>-1.7320508072669001</c:v>
                </c:pt>
                <c:pt idx="653">
                  <c:v>-1.87938524136181</c:v>
                </c:pt>
                <c:pt idx="654">
                  <c:v>-1.9696155059160401</c:v>
                </c:pt>
                <c:pt idx="655">
                  <c:v>-2</c:v>
                </c:pt>
                <c:pt idx="656">
                  <c:v>-1.9696155061362799</c:v>
                </c:pt>
                <c:pt idx="657">
                  <c:v>-1.8793852417956001</c:v>
                </c:pt>
                <c:pt idx="658">
                  <c:v>-1.7320508079010499</c:v>
                </c:pt>
                <c:pt idx="659">
                  <c:v>-1.5320888866714599</c:v>
                </c:pt>
                <c:pt idx="660">
                  <c:v>-1.28557521989742</c:v>
                </c:pt>
                <c:pt idx="661">
                  <c:v>-1.0000000006015</c:v>
                </c:pt>
                <c:pt idx="662">
                  <c:v>-0.68404028731345801</c:v>
                </c:pt>
                <c:pt idx="663">
                  <c:v>-0.347296356037682</c:v>
                </c:pt>
                <c:pt idx="664" formatCode="0.00E+00">
                  <c:v>-2.1073424255447001E-8</c:v>
                </c:pt>
                <c:pt idx="666">
                  <c:v>0</c:v>
                </c:pt>
                <c:pt idx="667">
                  <c:v>0.36836341189640598</c:v>
                </c:pt>
                <c:pt idx="668">
                  <c:v>0.72553428792386099</c:v>
                </c:pt>
                <c:pt idx="669">
                  <c:v>1.06066017175208</c:v>
                </c:pt>
                <c:pt idx="670">
                  <c:v>1.3635584329834201</c:v>
                </c:pt>
                <c:pt idx="671">
                  <c:v>1.62502566122479</c:v>
                </c:pt>
                <c:pt idx="672">
                  <c:v>1.8371173070553499</c:v>
                </c:pt>
                <c:pt idx="673">
                  <c:v>1.99338907314046</c:v>
                </c:pt>
                <c:pt idx="674">
                  <c:v>2.0890927209452301</c:v>
                </c:pt>
                <c:pt idx="675">
                  <c:v>2.1213203435596402</c:v>
                </c:pt>
                <c:pt idx="676">
                  <c:v>2.0890927209785999</c:v>
                </c:pt>
                <c:pt idx="677">
                  <c:v>1.9933890732061901</c:v>
                </c:pt>
                <c:pt idx="678">
                  <c:v>1.8371173071514399</c:v>
                </c:pt>
                <c:pt idx="679">
                  <c:v>1.62502566134832</c:v>
                </c:pt>
                <c:pt idx="680">
                  <c:v>1.3635584331306301</c:v>
                </c:pt>
                <c:pt idx="681">
                  <c:v>1.06066017191851</c:v>
                </c:pt>
                <c:pt idx="682">
                  <c:v>0.72553428810444798</c:v>
                </c:pt>
                <c:pt idx="683">
                  <c:v>0.36836341208566298</c:v>
                </c:pt>
                <c:pt idx="684">
                  <c:v>0</c:v>
                </c:pt>
                <c:pt idx="685">
                  <c:v>0.36836341170714598</c:v>
                </c:pt>
                <c:pt idx="686">
                  <c:v>0.725534287743274</c:v>
                </c:pt>
                <c:pt idx="687">
                  <c:v>1.0606601715856501</c:v>
                </c:pt>
                <c:pt idx="688">
                  <c:v>1.3635584328362</c:v>
                </c:pt>
                <c:pt idx="689">
                  <c:v>1.6250256611012599</c:v>
                </c:pt>
                <c:pt idx="690">
                  <c:v>1.8371173069592699</c:v>
                </c:pt>
                <c:pt idx="691">
                  <c:v>1.9933890730747299</c:v>
                </c:pt>
                <c:pt idx="692">
                  <c:v>2.0890927209118502</c:v>
                </c:pt>
                <c:pt idx="693">
                  <c:v>2.1213203435596402</c:v>
                </c:pt>
                <c:pt idx="694">
                  <c:v>2.0890927210119701</c:v>
                </c:pt>
                <c:pt idx="695">
                  <c:v>1.9933890732719199</c:v>
                </c:pt>
                <c:pt idx="696">
                  <c:v>1.83711730724753</c:v>
                </c:pt>
                <c:pt idx="697">
                  <c:v>1.6250256614718499</c:v>
                </c:pt>
                <c:pt idx="698">
                  <c:v>1.3635584332778501</c:v>
                </c:pt>
                <c:pt idx="699">
                  <c:v>1.06066017208494</c:v>
                </c:pt>
                <c:pt idx="700">
                  <c:v>0.72553428828503497</c:v>
                </c:pt>
                <c:pt idx="701">
                  <c:v>0.36836341227491998</c:v>
                </c:pt>
                <c:pt idx="702">
                  <c:v>0</c:v>
                </c:pt>
                <c:pt idx="703">
                  <c:v>-0.36836341151788898</c:v>
                </c:pt>
                <c:pt idx="704">
                  <c:v>-0.72553428756268601</c:v>
                </c:pt>
                <c:pt idx="705">
                  <c:v>-1.0606601714192201</c:v>
                </c:pt>
                <c:pt idx="706">
                  <c:v>-1.36355843268898</c:v>
                </c:pt>
                <c:pt idx="707">
                  <c:v>-1.62502566097773</c:v>
                </c:pt>
                <c:pt idx="708">
                  <c:v>-1.8371173068631801</c:v>
                </c:pt>
                <c:pt idx="709">
                  <c:v>-1.99338907300901</c:v>
                </c:pt>
                <c:pt idx="710">
                  <c:v>-2.08909272087848</c:v>
                </c:pt>
                <c:pt idx="711">
                  <c:v>-2.1213203435596402</c:v>
                </c:pt>
                <c:pt idx="712">
                  <c:v>-2.0890927210453398</c:v>
                </c:pt>
                <c:pt idx="713">
                  <c:v>-1.99338907333765</c:v>
                </c:pt>
                <c:pt idx="714">
                  <c:v>-1.83711730734362</c:v>
                </c:pt>
                <c:pt idx="715">
                  <c:v>-1.62502566159538</c:v>
                </c:pt>
                <c:pt idx="716">
                  <c:v>-1.3635584334250599</c:v>
                </c:pt>
                <c:pt idx="717">
                  <c:v>-1.06066017225138</c:v>
                </c:pt>
                <c:pt idx="718">
                  <c:v>-0.72553428846562396</c:v>
                </c:pt>
                <c:pt idx="719">
                  <c:v>-0.36836341246417798</c:v>
                </c:pt>
                <c:pt idx="720">
                  <c:v>0</c:v>
                </c:pt>
                <c:pt idx="721">
                  <c:v>-0.36836341132863198</c:v>
                </c:pt>
                <c:pt idx="722">
                  <c:v>-0.72553428738210002</c:v>
                </c:pt>
                <c:pt idx="723">
                  <c:v>-1.0606601712527901</c:v>
                </c:pt>
                <c:pt idx="724">
                  <c:v>-1.36355843254177</c:v>
                </c:pt>
                <c:pt idx="725">
                  <c:v>-1.6250256608542</c:v>
                </c:pt>
                <c:pt idx="726">
                  <c:v>-1.8371173067670901</c:v>
                </c:pt>
                <c:pt idx="727">
                  <c:v>-1.9933890729432799</c:v>
                </c:pt>
                <c:pt idx="728">
                  <c:v>-2.0890927208451102</c:v>
                </c:pt>
                <c:pt idx="729">
                  <c:v>-2.1213203435596402</c:v>
                </c:pt>
                <c:pt idx="730">
                  <c:v>-2.08909272107871</c:v>
                </c:pt>
                <c:pt idx="731">
                  <c:v>-1.9933890734033799</c:v>
                </c:pt>
                <c:pt idx="732">
                  <c:v>-1.83711730743971</c:v>
                </c:pt>
                <c:pt idx="733">
                  <c:v>-1.6250256617189101</c:v>
                </c:pt>
                <c:pt idx="734">
                  <c:v>-1.3635584335722799</c:v>
                </c:pt>
                <c:pt idx="735">
                  <c:v>-1.0606601724178</c:v>
                </c:pt>
                <c:pt idx="736">
                  <c:v>-0.72553428864620995</c:v>
                </c:pt>
                <c:pt idx="737">
                  <c:v>-0.36836341265343397</c:v>
                </c:pt>
                <c:pt idx="73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93D-4A6F-8F15-D8B068B182A7}"/>
            </c:ext>
          </c:extLst>
        </c:ser>
        <c:ser>
          <c:idx val="6"/>
          <c:order val="1"/>
          <c:tx>
            <c:strRef>
              <c:f>func!$J$1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func!$I$2:$I$814</c:f>
              <c:numCache>
                <c:formatCode>General</c:formatCode>
                <c:ptCount val="813"/>
                <c:pt idx="0">
                  <c:v>0.7</c:v>
                </c:pt>
                <c:pt idx="1">
                  <c:v>-6.4132464926236601E-2</c:v>
                </c:pt>
                <c:pt idx="2">
                  <c:v>0.18347531322048299</c:v>
                </c:pt>
                <c:pt idx="3">
                  <c:v>-3.0445091274497699E-3</c:v>
                </c:pt>
                <c:pt idx="4">
                  <c:v>1.1720491259749499E-2</c:v>
                </c:pt>
                <c:pt idx="5">
                  <c:v>4.7575675535146402E-4</c:v>
                </c:pt>
                <c:pt idx="6">
                  <c:v>-9.0038602004007798E-4</c:v>
                </c:pt>
                <c:pt idx="7">
                  <c:v>1.1603803300805501E-4</c:v>
                </c:pt>
                <c:pt idx="8">
                  <c:v>-2.8580217520265901E-4</c:v>
                </c:pt>
                <c:pt idx="9" formatCode="0.00E+00">
                  <c:v>1.50118424127997E-5</c:v>
                </c:pt>
                <c:pt idx="10" formatCode="0.00E+00">
                  <c:v>-5.06495073978148E-5</c:v>
                </c:pt>
                <c:pt idx="11" formatCode="0.00E+00">
                  <c:v>-8.9124478791394705E-7</c:v>
                </c:pt>
                <c:pt idx="12" formatCode="0.00E+00">
                  <c:v>3.3228475113476501E-6</c:v>
                </c:pt>
                <c:pt idx="13" formatCode="0.00E+00">
                  <c:v>1.18422665101343E-7</c:v>
                </c:pt>
                <c:pt idx="14" formatCode="0.00E+00">
                  <c:v>-3.0216648972858199E-7</c:v>
                </c:pt>
                <c:pt idx="15" formatCode="0.00E+00">
                  <c:v>1.31733801530943E-8</c:v>
                </c:pt>
                <c:pt idx="16" formatCode="0.00E+00">
                  <c:v>-4.6109636651934403E-8</c:v>
                </c:pt>
                <c:pt idx="17" formatCode="0.00E+00">
                  <c:v>-1.1291608656520401E-9</c:v>
                </c:pt>
                <c:pt idx="18" formatCode="0.00E+00">
                  <c:v>3.8924080805829397E-9</c:v>
                </c:pt>
                <c:pt idx="19" formatCode="0.00E+00">
                  <c:v>8.4292633652585806E-11</c:v>
                </c:pt>
                <c:pt idx="20" formatCode="0.00E+00">
                  <c:v>-3.01928414605081E-10</c:v>
                </c:pt>
                <c:pt idx="21" formatCode="0.00E+00">
                  <c:v>-8.6585769251259406E-12</c:v>
                </c:pt>
                <c:pt idx="22" formatCode="0.00E+00">
                  <c:v>2.7601667109576399E-11</c:v>
                </c:pt>
                <c:pt idx="23" formatCode="0.00E+00">
                  <c:v>1.77555872717051E-13</c:v>
                </c:pt>
                <c:pt idx="24" formatCode="0.00E+00">
                  <c:v>-6.9713123267377603E-13</c:v>
                </c:pt>
                <c:pt idx="25" formatCode="0.00E+00">
                  <c:v>-2.8205191262504799E-14</c:v>
                </c:pt>
                <c:pt idx="26" formatCode="0.00E+00">
                  <c:v>5.3954675937049402E-14</c:v>
                </c:pt>
                <c:pt idx="27" formatCode="0.00E+00">
                  <c:v>-6.7662603812498503E-15</c:v>
                </c:pt>
                <c:pt idx="28" formatCode="0.00E+00">
                  <c:v>1.6891074216054699E-14</c:v>
                </c:pt>
                <c:pt idx="29" formatCode="0.00E+00">
                  <c:v>-8.2920815308637802E-16</c:v>
                </c:pt>
                <c:pt idx="30" formatCode="0.00E+00">
                  <c:v>2.83791803173485E-15</c:v>
                </c:pt>
              </c:numCache>
            </c:numRef>
          </c:xVal>
          <c:yVal>
            <c:numRef>
              <c:f>func!$J$2:$J$814</c:f>
              <c:numCache>
                <c:formatCode>General</c:formatCode>
                <c:ptCount val="813"/>
                <c:pt idx="0">
                  <c:v>1.5</c:v>
                </c:pt>
                <c:pt idx="1">
                  <c:v>1.17251465788876</c:v>
                </c:pt>
                <c:pt idx="2">
                  <c:v>0.26712688083007602</c:v>
                </c:pt>
                <c:pt idx="3">
                  <c:v>0.212814987330912</c:v>
                </c:pt>
                <c:pt idx="4">
                  <c:v>6.3965967922188496E-3</c:v>
                </c:pt>
                <c:pt idx="5">
                  <c:v>5.1692074095365699E-3</c:v>
                </c:pt>
                <c:pt idx="6">
                  <c:v>2.17878537091347E-3</c:v>
                </c:pt>
                <c:pt idx="7">
                  <c:v>1.68686972403853E-3</c:v>
                </c:pt>
                <c:pt idx="8">
                  <c:v>5.1854229972767701E-4</c:v>
                </c:pt>
                <c:pt idx="9">
                  <c:v>4.0938652274729898E-4</c:v>
                </c:pt>
                <c:pt idx="10" formatCode="0.00E+00">
                  <c:v>5.1257641045985101E-5</c:v>
                </c:pt>
                <c:pt idx="11" formatCode="0.00E+00">
                  <c:v>4.1186501976860898E-5</c:v>
                </c:pt>
                <c:pt idx="12" formatCode="0.00E+00">
                  <c:v>2.23789365558108E-6</c:v>
                </c:pt>
                <c:pt idx="13" formatCode="0.00E+00">
                  <c:v>1.8062661428101099E-6</c:v>
                </c:pt>
                <c:pt idx="14" formatCode="0.00E+00">
                  <c:v>5.2324156343202399E-7</c:v>
                </c:pt>
                <c:pt idx="15" formatCode="0.00E+00">
                  <c:v>4.1403095792937698E-7</c:v>
                </c:pt>
                <c:pt idx="16" formatCode="0.00E+00">
                  <c:v>4.1385456904128397E-8</c:v>
                </c:pt>
                <c:pt idx="17" formatCode="0.00E+00">
                  <c:v>3.3311059978242899E-8</c:v>
                </c:pt>
                <c:pt idx="18" formatCode="0.00E+00">
                  <c:v>3.6830788036876498E-9</c:v>
                </c:pt>
                <c:pt idx="19" formatCode="0.00E+00">
                  <c:v>2.9624149372985898E-9</c:v>
                </c:pt>
                <c:pt idx="20" formatCode="0.00E+00">
                  <c:v>2.4771270798336101E-10</c:v>
                </c:pt>
                <c:pt idx="21" formatCode="0.00E+00">
                  <c:v>1.9959092669519501E-10</c:v>
                </c:pt>
                <c:pt idx="22" formatCode="0.00E+00">
                  <c:v>3.2422215909042499E-11</c:v>
                </c:pt>
                <c:pt idx="23" formatCode="0.00E+00">
                  <c:v>2.5979485822448901E-11</c:v>
                </c:pt>
                <c:pt idx="24" formatCode="0.00E+00">
                  <c:v>3.8312462543889599E-13</c:v>
                </c:pt>
                <c:pt idx="25" formatCode="0.00E+00">
                  <c:v>3.0959986365794101E-13</c:v>
                </c:pt>
                <c:pt idx="26" formatCode="0.00E+00">
                  <c:v>1.29231055331856E-13</c:v>
                </c:pt>
                <c:pt idx="27" formatCode="0.00E+00">
                  <c:v>1.00143564600533E-13</c:v>
                </c:pt>
                <c:pt idx="28" formatCode="0.00E+00">
                  <c:v>3.0115818636551098E-14</c:v>
                </c:pt>
                <c:pt idx="29" formatCode="0.00E+00">
                  <c:v>2.3796968773109199E-14</c:v>
                </c:pt>
                <c:pt idx="30" formatCode="0.00E+00">
                  <c:v>2.748818924985E-15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3D-4A6F-8F15-D8B068B18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10031"/>
        <c:axId val="1081403375"/>
      </c:scatterChart>
      <c:valAx>
        <c:axId val="1081410031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03375"/>
        <c:crosses val="autoZero"/>
        <c:crossBetween val="midCat"/>
        <c:majorUnit val="0.5"/>
      </c:valAx>
      <c:valAx>
        <c:axId val="1081403375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1410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9673349654822E-2"/>
          <c:y val="7.2106879997047596E-2"/>
          <c:w val="0.88930214605527247"/>
          <c:h val="0.84587935085355459"/>
        </c:manualLayout>
      </c:layout>
      <c:scatterChart>
        <c:scatterStyle val="lineMarker"/>
        <c:varyColors val="0"/>
        <c:ser>
          <c:idx val="2"/>
          <c:order val="0"/>
          <c:tx>
            <c:strRef>
              <c:f>'Trajectory-DL'!$N$1</c:f>
              <c:strCache>
                <c:ptCount val="1"/>
                <c:pt idx="0">
                  <c:v>y</c:v>
                </c:pt>
              </c:strCache>
            </c:strRef>
          </c:tx>
          <c:xVal>
            <c:numRef>
              <c:f>'Trajectory-DL'!$M$2:$M$102</c:f>
              <c:numCache>
                <c:formatCode>General</c:formatCode>
                <c:ptCount val="101"/>
                <c:pt idx="0">
                  <c:v>0</c:v>
                </c:pt>
                <c:pt idx="1">
                  <c:v>1.1706301963953401</c:v>
                </c:pt>
                <c:pt idx="2">
                  <c:v>2.51563501384322</c:v>
                </c:pt>
                <c:pt idx="3">
                  <c:v>2.6373031583282298</c:v>
                </c:pt>
                <c:pt idx="4">
                  <c:v>3.6317703931557199</c:v>
                </c:pt>
                <c:pt idx="5">
                  <c:v>3.7598165157784802</c:v>
                </c:pt>
                <c:pt idx="6">
                  <c:v>3.9594216771537099</c:v>
                </c:pt>
                <c:pt idx="7">
                  <c:v>4.1975464386410497</c:v>
                </c:pt>
                <c:pt idx="8">
                  <c:v>4.2797252261922196</c:v>
                </c:pt>
                <c:pt idx="9">
                  <c:v>4.3779194053041603</c:v>
                </c:pt>
                <c:pt idx="10">
                  <c:v>4.5374710501592403</c:v>
                </c:pt>
                <c:pt idx="11">
                  <c:v>4.5245058295477003</c:v>
                </c:pt>
                <c:pt idx="12">
                  <c:v>4.5288686523219503</c:v>
                </c:pt>
                <c:pt idx="13">
                  <c:v>4.6326669347957798</c:v>
                </c:pt>
                <c:pt idx="14">
                  <c:v>4.62697958075705</c:v>
                </c:pt>
                <c:pt idx="15">
                  <c:v>4.6482414449125899</c:v>
                </c:pt>
                <c:pt idx="16">
                  <c:v>4.6596463427603396</c:v>
                </c:pt>
                <c:pt idx="17">
                  <c:v>4.7332879330455997</c:v>
                </c:pt>
                <c:pt idx="18">
                  <c:v>4.8789425431348503</c:v>
                </c:pt>
                <c:pt idx="19">
                  <c:v>4.9016050409522602</c:v>
                </c:pt>
                <c:pt idx="20">
                  <c:v>4.8770628296677296</c:v>
                </c:pt>
                <c:pt idx="21">
                  <c:v>4.9145868098697596</c:v>
                </c:pt>
                <c:pt idx="22">
                  <c:v>5.1356741572573599</c:v>
                </c:pt>
                <c:pt idx="23">
                  <c:v>5.1557406614443497</c:v>
                </c:pt>
                <c:pt idx="24">
                  <c:v>5.1204904019688398</c:v>
                </c:pt>
                <c:pt idx="25">
                  <c:v>4.9890498325656898</c:v>
                </c:pt>
                <c:pt idx="26">
                  <c:v>4.9352772159052103</c:v>
                </c:pt>
                <c:pt idx="27">
                  <c:v>4.9318598425646796</c:v>
                </c:pt>
                <c:pt idx="28">
                  <c:v>4.9653322439621297</c:v>
                </c:pt>
                <c:pt idx="29">
                  <c:v>5.0497643025371302</c:v>
                </c:pt>
                <c:pt idx="30">
                  <c:v>4.9397266407848104</c:v>
                </c:pt>
                <c:pt idx="31">
                  <c:v>4.9638494596615201</c:v>
                </c:pt>
                <c:pt idx="32">
                  <c:v>4.9527522814715397</c:v>
                </c:pt>
                <c:pt idx="33">
                  <c:v>4.99517019065759</c:v>
                </c:pt>
                <c:pt idx="34">
                  <c:v>5.0385358732192698</c:v>
                </c:pt>
                <c:pt idx="35">
                  <c:v>4.9856667937197603</c:v>
                </c:pt>
                <c:pt idx="36">
                  <c:v>5.0046925570923202</c:v>
                </c:pt>
                <c:pt idx="37">
                  <c:v>5.0008871574962699</c:v>
                </c:pt>
                <c:pt idx="38">
                  <c:v>5.0137857903551604</c:v>
                </c:pt>
                <c:pt idx="39">
                  <c:v>5.0427038414395504</c:v>
                </c:pt>
                <c:pt idx="40">
                  <c:v>5.0198142835726598</c:v>
                </c:pt>
                <c:pt idx="41">
                  <c:v>4.85283213866418</c:v>
                </c:pt>
                <c:pt idx="42">
                  <c:v>4.9280511535534597</c:v>
                </c:pt>
                <c:pt idx="43">
                  <c:v>4.8871623891679903</c:v>
                </c:pt>
                <c:pt idx="44">
                  <c:v>4.9808348286247703</c:v>
                </c:pt>
                <c:pt idx="45">
                  <c:v>5.1097110709955098</c:v>
                </c:pt>
                <c:pt idx="46">
                  <c:v>5.04816600651528</c:v>
                </c:pt>
                <c:pt idx="47">
                  <c:v>5.0534032128750201</c:v>
                </c:pt>
                <c:pt idx="48">
                  <c:v>5.0162740201726397</c:v>
                </c:pt>
                <c:pt idx="49">
                  <c:v>5.0900443444726502</c:v>
                </c:pt>
                <c:pt idx="50">
                  <c:v>5.16535611728328</c:v>
                </c:pt>
                <c:pt idx="51">
                  <c:v>5.0566506440562904</c:v>
                </c:pt>
                <c:pt idx="52">
                  <c:v>4.9148014104396598</c:v>
                </c:pt>
                <c:pt idx="53">
                  <c:v>4.8444040903470196</c:v>
                </c:pt>
                <c:pt idx="54">
                  <c:v>4.9760791139650999</c:v>
                </c:pt>
                <c:pt idx="55">
                  <c:v>4.8844385616182402</c:v>
                </c:pt>
                <c:pt idx="56">
                  <c:v>5.0204584161373198</c:v>
                </c:pt>
                <c:pt idx="57">
                  <c:v>5.1274814704048701</c:v>
                </c:pt>
                <c:pt idx="58">
                  <c:v>5.00651991918952</c:v>
                </c:pt>
                <c:pt idx="59">
                  <c:v>4.8418064167487103</c:v>
                </c:pt>
                <c:pt idx="60">
                  <c:v>4.8583855438566497</c:v>
                </c:pt>
                <c:pt idx="61">
                  <c:v>4.8900736534172999</c:v>
                </c:pt>
                <c:pt idx="62">
                  <c:v>5.08912645640262</c:v>
                </c:pt>
                <c:pt idx="63">
                  <c:v>4.9236231156705204</c:v>
                </c:pt>
                <c:pt idx="64">
                  <c:v>4.8490593270524203</c:v>
                </c:pt>
                <c:pt idx="65">
                  <c:v>4.9739806809089302</c:v>
                </c:pt>
                <c:pt idx="66">
                  <c:v>5.0348030032102198</c:v>
                </c:pt>
                <c:pt idx="67">
                  <c:v>5.0559436495900103</c:v>
                </c:pt>
                <c:pt idx="68">
                  <c:v>4.9774101424605703</c:v>
                </c:pt>
                <c:pt idx="69">
                  <c:v>4.9351453085576003</c:v>
                </c:pt>
                <c:pt idx="70">
                  <c:v>4.8754119204727404</c:v>
                </c:pt>
                <c:pt idx="71">
                  <c:v>4.85787397353453</c:v>
                </c:pt>
                <c:pt idx="72">
                  <c:v>4.9785132478553704</c:v>
                </c:pt>
                <c:pt idx="73">
                  <c:v>4.9974256465167004</c:v>
                </c:pt>
                <c:pt idx="74">
                  <c:v>5.0115189630259502</c:v>
                </c:pt>
                <c:pt idx="75">
                  <c:v>5.0866709490180098</c:v>
                </c:pt>
                <c:pt idx="76">
                  <c:v>5.1753320037824597</c:v>
                </c:pt>
                <c:pt idx="77">
                  <c:v>4.9367010871146899</c:v>
                </c:pt>
                <c:pt idx="78">
                  <c:v>4.91374345142754</c:v>
                </c:pt>
                <c:pt idx="79">
                  <c:v>4.98658411062355</c:v>
                </c:pt>
                <c:pt idx="80">
                  <c:v>4.9819642664673003</c:v>
                </c:pt>
                <c:pt idx="81">
                  <c:v>4.9871528760055499</c:v>
                </c:pt>
                <c:pt idx="82">
                  <c:v>5.0044679748194802</c:v>
                </c:pt>
                <c:pt idx="83">
                  <c:v>4.9719817388563099</c:v>
                </c:pt>
                <c:pt idx="84">
                  <c:v>4.9803372329262601</c:v>
                </c:pt>
                <c:pt idx="85">
                  <c:v>5.0253312916287696</c:v>
                </c:pt>
                <c:pt idx="86">
                  <c:v>4.9800244573186001</c:v>
                </c:pt>
                <c:pt idx="87">
                  <c:v>5.0005789609336002</c:v>
                </c:pt>
                <c:pt idx="88">
                  <c:v>4.8830739216278198</c:v>
                </c:pt>
                <c:pt idx="89">
                  <c:v>4.7982242382970304</c:v>
                </c:pt>
                <c:pt idx="90">
                  <c:v>4.85723211674767</c:v>
                </c:pt>
                <c:pt idx="91">
                  <c:v>4.8887564826334398</c:v>
                </c:pt>
                <c:pt idx="92">
                  <c:v>4.8799345544208004</c:v>
                </c:pt>
                <c:pt idx="93">
                  <c:v>4.9103473091334999</c:v>
                </c:pt>
                <c:pt idx="94">
                  <c:v>4.8928374391452998</c:v>
                </c:pt>
                <c:pt idx="95">
                  <c:v>4.9884512609096099</c:v>
                </c:pt>
                <c:pt idx="96">
                  <c:v>4.9624418971331004</c:v>
                </c:pt>
                <c:pt idx="97">
                  <c:v>4.8989391694339597</c:v>
                </c:pt>
                <c:pt idx="98">
                  <c:v>4.9741470297956401</c:v>
                </c:pt>
                <c:pt idx="99">
                  <c:v>5.1274455238443197</c:v>
                </c:pt>
                <c:pt idx="100">
                  <c:v>5.0491434568041402</c:v>
                </c:pt>
              </c:numCache>
            </c:numRef>
          </c:xVal>
          <c:yVal>
            <c:numRef>
              <c:f>'Trajectory-DL'!$N$2:$N$102</c:f>
              <c:numCache>
                <c:formatCode>General</c:formatCode>
                <c:ptCount val="101"/>
                <c:pt idx="0">
                  <c:v>0</c:v>
                </c:pt>
                <c:pt idx="1">
                  <c:v>0.35221804157485997</c:v>
                </c:pt>
                <c:pt idx="2">
                  <c:v>1.5935145514178499</c:v>
                </c:pt>
                <c:pt idx="3">
                  <c:v>1.58624188738015</c:v>
                </c:pt>
                <c:pt idx="4">
                  <c:v>1.8820931482751899</c:v>
                </c:pt>
                <c:pt idx="5">
                  <c:v>1.5311424030598699</c:v>
                </c:pt>
                <c:pt idx="6">
                  <c:v>1.56970942397841</c:v>
                </c:pt>
                <c:pt idx="7">
                  <c:v>1.6578543131263701</c:v>
                </c:pt>
                <c:pt idx="8">
                  <c:v>1.4069740322470801</c:v>
                </c:pt>
                <c:pt idx="9">
                  <c:v>1.5266924235367001</c:v>
                </c:pt>
                <c:pt idx="10">
                  <c:v>1.56205222631008</c:v>
                </c:pt>
                <c:pt idx="11">
                  <c:v>1.46958316035592</c:v>
                </c:pt>
                <c:pt idx="12">
                  <c:v>1.43719228182587</c:v>
                </c:pt>
                <c:pt idx="13">
                  <c:v>1.3311342325172699</c:v>
                </c:pt>
                <c:pt idx="14">
                  <c:v>1.3038388802071199</c:v>
                </c:pt>
                <c:pt idx="15">
                  <c:v>1.3447544878995099</c:v>
                </c:pt>
                <c:pt idx="16">
                  <c:v>1.2789375733506201</c:v>
                </c:pt>
                <c:pt idx="17">
                  <c:v>1.2290147730076</c:v>
                </c:pt>
                <c:pt idx="18">
                  <c:v>1.2455545151656999</c:v>
                </c:pt>
                <c:pt idx="19">
                  <c:v>1.1106796597245201</c:v>
                </c:pt>
                <c:pt idx="20">
                  <c:v>1.02484402018805</c:v>
                </c:pt>
                <c:pt idx="21">
                  <c:v>1.07720582433028</c:v>
                </c:pt>
                <c:pt idx="22">
                  <c:v>1.2054711121345301</c:v>
                </c:pt>
                <c:pt idx="23">
                  <c:v>1.1834861251987601</c:v>
                </c:pt>
                <c:pt idx="24">
                  <c:v>1.1209570825822599</c:v>
                </c:pt>
                <c:pt idx="25">
                  <c:v>1.00963072254126</c:v>
                </c:pt>
                <c:pt idx="26">
                  <c:v>0.94416864802407596</c:v>
                </c:pt>
                <c:pt idx="27">
                  <c:v>0.97366136364210498</c:v>
                </c:pt>
                <c:pt idx="28">
                  <c:v>1.0264002929846701</c:v>
                </c:pt>
                <c:pt idx="29">
                  <c:v>1.0754448796630101</c:v>
                </c:pt>
                <c:pt idx="30">
                  <c:v>1.04698475630795</c:v>
                </c:pt>
                <c:pt idx="31">
                  <c:v>0.94671275331018501</c:v>
                </c:pt>
                <c:pt idx="32">
                  <c:v>0.970210072960493</c:v>
                </c:pt>
                <c:pt idx="33">
                  <c:v>1.0519481463251501</c:v>
                </c:pt>
                <c:pt idx="34">
                  <c:v>0.98490775868858305</c:v>
                </c:pt>
                <c:pt idx="35">
                  <c:v>0.97920476286658098</c:v>
                </c:pt>
                <c:pt idx="36">
                  <c:v>0.97779624964561596</c:v>
                </c:pt>
                <c:pt idx="37">
                  <c:v>0.96763688977580498</c:v>
                </c:pt>
                <c:pt idx="38">
                  <c:v>0.96546857240585504</c:v>
                </c:pt>
                <c:pt idx="39">
                  <c:v>1.0381003072743</c:v>
                </c:pt>
                <c:pt idx="40">
                  <c:v>0.95667857508922305</c:v>
                </c:pt>
                <c:pt idx="41">
                  <c:v>0.89932411974777604</c:v>
                </c:pt>
                <c:pt idx="42">
                  <c:v>0.93371724025055503</c:v>
                </c:pt>
                <c:pt idx="43">
                  <c:v>1.0368929776537099</c:v>
                </c:pt>
                <c:pt idx="44">
                  <c:v>1.06703427984185</c:v>
                </c:pt>
                <c:pt idx="45">
                  <c:v>1.08303924041533</c:v>
                </c:pt>
                <c:pt idx="46">
                  <c:v>0.94867530688768198</c:v>
                </c:pt>
                <c:pt idx="47">
                  <c:v>0.902405829655612</c:v>
                </c:pt>
                <c:pt idx="48">
                  <c:v>0.94500117361687797</c:v>
                </c:pt>
                <c:pt idx="49">
                  <c:v>1.0133916848123099</c:v>
                </c:pt>
                <c:pt idx="50">
                  <c:v>0.970446415767519</c:v>
                </c:pt>
                <c:pt idx="51">
                  <c:v>0.98003598849924201</c:v>
                </c:pt>
                <c:pt idx="52">
                  <c:v>0.94116725314810601</c:v>
                </c:pt>
                <c:pt idx="53">
                  <c:v>0.87280064756613995</c:v>
                </c:pt>
                <c:pt idx="54">
                  <c:v>0.90917466901821598</c:v>
                </c:pt>
                <c:pt idx="55">
                  <c:v>0.85060521211189499</c:v>
                </c:pt>
                <c:pt idx="56">
                  <c:v>0.86968890300662105</c:v>
                </c:pt>
                <c:pt idx="57">
                  <c:v>0.99212379757148506</c:v>
                </c:pt>
                <c:pt idx="58">
                  <c:v>1.0124305332778301</c:v>
                </c:pt>
                <c:pt idx="59">
                  <c:v>0.97040646170340805</c:v>
                </c:pt>
                <c:pt idx="60">
                  <c:v>0.98286487407263501</c:v>
                </c:pt>
                <c:pt idx="61">
                  <c:v>0.93293813476951404</c:v>
                </c:pt>
                <c:pt idx="62">
                  <c:v>1.1246421215992299</c:v>
                </c:pt>
                <c:pt idx="63">
                  <c:v>1.0159554714443499</c:v>
                </c:pt>
                <c:pt idx="64">
                  <c:v>1.01202081052155</c:v>
                </c:pt>
                <c:pt idx="65">
                  <c:v>1.1097649968780401</c:v>
                </c:pt>
                <c:pt idx="66">
                  <c:v>1.0800644883656001</c:v>
                </c:pt>
                <c:pt idx="67">
                  <c:v>1.12659876347178</c:v>
                </c:pt>
                <c:pt idx="68">
                  <c:v>1.0535821257545399</c:v>
                </c:pt>
                <c:pt idx="69">
                  <c:v>1.04637796070519</c:v>
                </c:pt>
                <c:pt idx="70">
                  <c:v>1.0102042572965899</c:v>
                </c:pt>
                <c:pt idx="71">
                  <c:v>0.93020086924770595</c:v>
                </c:pt>
                <c:pt idx="72">
                  <c:v>1.1245447188545901</c:v>
                </c:pt>
                <c:pt idx="73">
                  <c:v>1.1970323968525001</c:v>
                </c:pt>
                <c:pt idx="74">
                  <c:v>1.1577287059054699</c:v>
                </c:pt>
                <c:pt idx="75">
                  <c:v>1.12016503148387</c:v>
                </c:pt>
                <c:pt idx="76">
                  <c:v>1.1161441133555801</c:v>
                </c:pt>
                <c:pt idx="77">
                  <c:v>0.99219065865355804</c:v>
                </c:pt>
                <c:pt idx="78">
                  <c:v>1.03368666953499</c:v>
                </c:pt>
                <c:pt idx="79">
                  <c:v>1.0939460632770099</c:v>
                </c:pt>
                <c:pt idx="80">
                  <c:v>0.98759018279790001</c:v>
                </c:pt>
                <c:pt idx="81">
                  <c:v>0.93057555450655605</c:v>
                </c:pt>
                <c:pt idx="82">
                  <c:v>0.95413837008305402</c:v>
                </c:pt>
                <c:pt idx="83">
                  <c:v>0.99034861256861695</c:v>
                </c:pt>
                <c:pt idx="84">
                  <c:v>1.0109924190706101</c:v>
                </c:pt>
                <c:pt idx="85">
                  <c:v>1.0912416486430401</c:v>
                </c:pt>
                <c:pt idx="86">
                  <c:v>1.08984176561789</c:v>
                </c:pt>
                <c:pt idx="87">
                  <c:v>1.1516468463945</c:v>
                </c:pt>
                <c:pt idx="88">
                  <c:v>1.1332061708996699</c:v>
                </c:pt>
                <c:pt idx="89">
                  <c:v>1.0379868746020899</c:v>
                </c:pt>
                <c:pt idx="90">
                  <c:v>1.0787038988136199</c:v>
                </c:pt>
                <c:pt idx="91">
                  <c:v>1.1289193588787101</c:v>
                </c:pt>
                <c:pt idx="92">
                  <c:v>1.1069435661031399</c:v>
                </c:pt>
                <c:pt idx="93">
                  <c:v>1.10464577553684</c:v>
                </c:pt>
                <c:pt idx="94">
                  <c:v>1.05665434104862</c:v>
                </c:pt>
                <c:pt idx="95">
                  <c:v>1.09426047013311</c:v>
                </c:pt>
                <c:pt idx="96">
                  <c:v>1.13202326649012</c:v>
                </c:pt>
                <c:pt idx="97">
                  <c:v>1.0168082480529099</c:v>
                </c:pt>
                <c:pt idx="98">
                  <c:v>1.07468580031798</c:v>
                </c:pt>
                <c:pt idx="99">
                  <c:v>1.10485649299556</c:v>
                </c:pt>
                <c:pt idx="100">
                  <c:v>0.99437338126552399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FA-4D9E-AEDA-213FD25A99E7}"/>
            </c:ext>
          </c:extLst>
        </c:ser>
        <c:ser>
          <c:idx val="3"/>
          <c:order val="1"/>
          <c:tx>
            <c:strRef>
              <c:f>'Trajectory-DL'!$R$1</c:f>
              <c:strCache>
                <c:ptCount val="1"/>
                <c:pt idx="0">
                  <c:v>y</c:v>
                </c:pt>
              </c:strCache>
            </c:strRef>
          </c:tx>
          <c:spPr>
            <a:ln w="6350"/>
          </c:spPr>
          <c:marker>
            <c:symbol val="circle"/>
            <c:size val="3"/>
          </c:marker>
          <c:xVal>
            <c:numRef>
              <c:f>'Trajectory-DL'!$Q$2:$Q$102</c:f>
              <c:numCache>
                <c:formatCode>General</c:formatCode>
                <c:ptCount val="101"/>
                <c:pt idx="0">
                  <c:v>0</c:v>
                </c:pt>
                <c:pt idx="1">
                  <c:v>0.974105787224544</c:v>
                </c:pt>
                <c:pt idx="2">
                  <c:v>3.8082478530459101</c:v>
                </c:pt>
                <c:pt idx="3">
                  <c:v>4.0497134407381603</c:v>
                </c:pt>
                <c:pt idx="4">
                  <c:v>3.9213382613476599</c:v>
                </c:pt>
                <c:pt idx="5">
                  <c:v>4.2901197257295802</c:v>
                </c:pt>
                <c:pt idx="6">
                  <c:v>4.7470352682694799</c:v>
                </c:pt>
                <c:pt idx="7">
                  <c:v>4.7629619105089196</c:v>
                </c:pt>
                <c:pt idx="8">
                  <c:v>5.0350254745988101</c:v>
                </c:pt>
                <c:pt idx="9">
                  <c:v>5.0977377721850896</c:v>
                </c:pt>
                <c:pt idx="10">
                  <c:v>4.8560604935088101</c:v>
                </c:pt>
                <c:pt idx="11">
                  <c:v>5.0343870223825498</c:v>
                </c:pt>
                <c:pt idx="12">
                  <c:v>5.0324785312110603</c:v>
                </c:pt>
                <c:pt idx="13">
                  <c:v>4.9483393291286397</c:v>
                </c:pt>
                <c:pt idx="14">
                  <c:v>5.0740187827638703</c:v>
                </c:pt>
                <c:pt idx="15">
                  <c:v>5.0305069744058004</c:v>
                </c:pt>
                <c:pt idx="16">
                  <c:v>4.8769582716197002</c:v>
                </c:pt>
                <c:pt idx="17">
                  <c:v>5.1348190357907102</c:v>
                </c:pt>
                <c:pt idx="18">
                  <c:v>5.2377026834006299</c:v>
                </c:pt>
                <c:pt idx="19">
                  <c:v>5.0491130714796402</c:v>
                </c:pt>
                <c:pt idx="20">
                  <c:v>4.9185338417177302</c:v>
                </c:pt>
                <c:pt idx="21">
                  <c:v>4.9032955549857604</c:v>
                </c:pt>
                <c:pt idx="22">
                  <c:v>4.8771682367963596</c:v>
                </c:pt>
                <c:pt idx="23">
                  <c:v>4.88310233447244</c:v>
                </c:pt>
                <c:pt idx="24">
                  <c:v>4.8814064720272698</c:v>
                </c:pt>
                <c:pt idx="25">
                  <c:v>4.5788544911704703</c:v>
                </c:pt>
                <c:pt idx="26">
                  <c:v>4.7776984270514404</c:v>
                </c:pt>
                <c:pt idx="27">
                  <c:v>4.9609919615921401</c:v>
                </c:pt>
                <c:pt idx="28">
                  <c:v>5.1156970955078904</c:v>
                </c:pt>
                <c:pt idx="29">
                  <c:v>5.2530520936196101</c:v>
                </c:pt>
                <c:pt idx="30">
                  <c:v>5.2010312067733402</c:v>
                </c:pt>
                <c:pt idx="31">
                  <c:v>4.5981542496858596</c:v>
                </c:pt>
                <c:pt idx="32">
                  <c:v>4.9480343645317904</c:v>
                </c:pt>
                <c:pt idx="33">
                  <c:v>4.7725842243461196</c:v>
                </c:pt>
                <c:pt idx="34">
                  <c:v>4.93488142102556</c:v>
                </c:pt>
                <c:pt idx="35">
                  <c:v>4.68205673128573</c:v>
                </c:pt>
                <c:pt idx="36">
                  <c:v>4.6661495447657098</c:v>
                </c:pt>
                <c:pt idx="37">
                  <c:v>5.0521469021789196</c:v>
                </c:pt>
                <c:pt idx="38">
                  <c:v>4.9520683784205497</c:v>
                </c:pt>
                <c:pt idx="39">
                  <c:v>5.1863905445962404</c:v>
                </c:pt>
                <c:pt idx="40">
                  <c:v>5.3311603398587799</c:v>
                </c:pt>
                <c:pt idx="41">
                  <c:v>5.4121311340130802</c:v>
                </c:pt>
                <c:pt idx="42">
                  <c:v>4.9179825050517696</c:v>
                </c:pt>
                <c:pt idx="43">
                  <c:v>5.0889232213438103</c:v>
                </c:pt>
                <c:pt idx="44">
                  <c:v>5.20182805297285</c:v>
                </c:pt>
                <c:pt idx="45">
                  <c:v>5.0956996983682403</c:v>
                </c:pt>
                <c:pt idx="46">
                  <c:v>5.0978302473831496</c:v>
                </c:pt>
                <c:pt idx="47">
                  <c:v>5.1878566096364098</c:v>
                </c:pt>
                <c:pt idx="48">
                  <c:v>4.9635566050767999</c:v>
                </c:pt>
                <c:pt idx="49">
                  <c:v>4.9316528302376996</c:v>
                </c:pt>
                <c:pt idx="50">
                  <c:v>4.7852968370749398</c:v>
                </c:pt>
                <c:pt idx="51">
                  <c:v>4.8054911916449399</c:v>
                </c:pt>
                <c:pt idx="52">
                  <c:v>4.9107555294661802</c:v>
                </c:pt>
                <c:pt idx="53">
                  <c:v>4.8815835365013696</c:v>
                </c:pt>
                <c:pt idx="54">
                  <c:v>5.1449857883348704</c:v>
                </c:pt>
                <c:pt idx="55">
                  <c:v>5.0331735693935098</c:v>
                </c:pt>
                <c:pt idx="56">
                  <c:v>4.8671650207722799</c:v>
                </c:pt>
                <c:pt idx="57">
                  <c:v>4.8832182382561298</c:v>
                </c:pt>
                <c:pt idx="58">
                  <c:v>4.8106326562804904</c:v>
                </c:pt>
                <c:pt idx="59">
                  <c:v>4.9237254751493902</c:v>
                </c:pt>
                <c:pt idx="60">
                  <c:v>4.9863819196195598</c:v>
                </c:pt>
                <c:pt idx="61">
                  <c:v>5.0199739704486701</c:v>
                </c:pt>
                <c:pt idx="62">
                  <c:v>4.78607348757994</c:v>
                </c:pt>
                <c:pt idx="63">
                  <c:v>4.8655429657336002</c:v>
                </c:pt>
                <c:pt idx="64">
                  <c:v>5.0911178666886503</c:v>
                </c:pt>
                <c:pt idx="65">
                  <c:v>5.0825124906270798</c:v>
                </c:pt>
                <c:pt idx="66">
                  <c:v>5.0282376250116601</c:v>
                </c:pt>
                <c:pt idx="67">
                  <c:v>4.9933834590635104</c:v>
                </c:pt>
                <c:pt idx="68">
                  <c:v>4.7302368893482702</c:v>
                </c:pt>
                <c:pt idx="69">
                  <c:v>4.9444323415304599</c:v>
                </c:pt>
                <c:pt idx="70">
                  <c:v>4.9766554519645299</c:v>
                </c:pt>
                <c:pt idx="71">
                  <c:v>5.3077971763410501</c:v>
                </c:pt>
                <c:pt idx="72">
                  <c:v>4.9294650091816399</c:v>
                </c:pt>
                <c:pt idx="73">
                  <c:v>4.8840175103642496</c:v>
                </c:pt>
                <c:pt idx="74">
                  <c:v>5.2524115784437004</c:v>
                </c:pt>
                <c:pt idx="75">
                  <c:v>5.11509220703857</c:v>
                </c:pt>
                <c:pt idx="76">
                  <c:v>5.2303180573918402</c:v>
                </c:pt>
                <c:pt idx="77">
                  <c:v>5.2278775207174597</c:v>
                </c:pt>
                <c:pt idx="78">
                  <c:v>4.51551953381116</c:v>
                </c:pt>
                <c:pt idx="79">
                  <c:v>4.9131440553681802</c:v>
                </c:pt>
                <c:pt idx="80">
                  <c:v>4.7202786564128498</c:v>
                </c:pt>
                <c:pt idx="81">
                  <c:v>4.8852851355131897</c:v>
                </c:pt>
                <c:pt idx="82">
                  <c:v>4.9542800313630702</c:v>
                </c:pt>
                <c:pt idx="83">
                  <c:v>4.9637059097693497</c:v>
                </c:pt>
                <c:pt idx="84">
                  <c:v>5.0750605263721402</c:v>
                </c:pt>
                <c:pt idx="85">
                  <c:v>5.0563387776731803</c:v>
                </c:pt>
                <c:pt idx="86">
                  <c:v>5.0967741486799296</c:v>
                </c:pt>
                <c:pt idx="87">
                  <c:v>4.6093541455956704</c:v>
                </c:pt>
                <c:pt idx="88">
                  <c:v>5.0291129634605598</c:v>
                </c:pt>
                <c:pt idx="89">
                  <c:v>4.8385786393457098</c:v>
                </c:pt>
                <c:pt idx="90">
                  <c:v>5.1880995235128804</c:v>
                </c:pt>
                <c:pt idx="91">
                  <c:v>4.9880109021754997</c:v>
                </c:pt>
                <c:pt idx="92">
                  <c:v>5.0362354983726698</c:v>
                </c:pt>
                <c:pt idx="93">
                  <c:v>5.0100226905938996</c:v>
                </c:pt>
                <c:pt idx="94">
                  <c:v>4.7506035640716702</c:v>
                </c:pt>
                <c:pt idx="95">
                  <c:v>4.9852225815993503</c:v>
                </c:pt>
                <c:pt idx="96">
                  <c:v>4.8420876367285501</c:v>
                </c:pt>
                <c:pt idx="97">
                  <c:v>4.9904193405577697</c:v>
                </c:pt>
                <c:pt idx="98">
                  <c:v>5.0660169482786204</c:v>
                </c:pt>
                <c:pt idx="99">
                  <c:v>5.1423241925183696</c:v>
                </c:pt>
                <c:pt idx="100">
                  <c:v>4.9948708855844801</c:v>
                </c:pt>
              </c:numCache>
            </c:numRef>
          </c:xVal>
          <c:yVal>
            <c:numRef>
              <c:f>'Trajectory-DL'!$R$2:$R$102</c:f>
              <c:numCache>
                <c:formatCode>General</c:formatCode>
                <c:ptCount val="101"/>
                <c:pt idx="0">
                  <c:v>0</c:v>
                </c:pt>
                <c:pt idx="1">
                  <c:v>0.55179849800423197</c:v>
                </c:pt>
                <c:pt idx="2">
                  <c:v>2.7516719140186998</c:v>
                </c:pt>
                <c:pt idx="3">
                  <c:v>1.97748699943187</c:v>
                </c:pt>
                <c:pt idx="4">
                  <c:v>1.67165800236453</c:v>
                </c:pt>
                <c:pt idx="5">
                  <c:v>1.5731915840481601</c:v>
                </c:pt>
                <c:pt idx="6">
                  <c:v>1.32168947327391</c:v>
                </c:pt>
                <c:pt idx="7">
                  <c:v>0.94881985161573201</c:v>
                </c:pt>
                <c:pt idx="8">
                  <c:v>1.1261793411697301</c:v>
                </c:pt>
                <c:pt idx="9">
                  <c:v>0.95078658330549004</c:v>
                </c:pt>
                <c:pt idx="10">
                  <c:v>0.87161122925017098</c:v>
                </c:pt>
                <c:pt idx="11">
                  <c:v>0.84074234029271</c:v>
                </c:pt>
                <c:pt idx="12">
                  <c:v>1.0716325969254401</c:v>
                </c:pt>
                <c:pt idx="13">
                  <c:v>0.92088399977815805</c:v>
                </c:pt>
                <c:pt idx="14">
                  <c:v>0.99439488892211902</c:v>
                </c:pt>
                <c:pt idx="15">
                  <c:v>0.96730205755611398</c:v>
                </c:pt>
                <c:pt idx="16">
                  <c:v>0.84272960383222895</c:v>
                </c:pt>
                <c:pt idx="17">
                  <c:v>0.92108602659003003</c:v>
                </c:pt>
                <c:pt idx="18">
                  <c:v>1.0542207042257099</c:v>
                </c:pt>
                <c:pt idx="19">
                  <c:v>1.02906686494765</c:v>
                </c:pt>
                <c:pt idx="20">
                  <c:v>1.0107777160261999</c:v>
                </c:pt>
                <c:pt idx="21">
                  <c:v>1.08053218289897</c:v>
                </c:pt>
                <c:pt idx="22">
                  <c:v>1.0186392484414499</c:v>
                </c:pt>
                <c:pt idx="23">
                  <c:v>0.935983122147511</c:v>
                </c:pt>
                <c:pt idx="24">
                  <c:v>0.79882632756504801</c:v>
                </c:pt>
                <c:pt idx="25">
                  <c:v>0.797904549113715</c:v>
                </c:pt>
                <c:pt idx="26">
                  <c:v>1.1259590315836701</c:v>
                </c:pt>
                <c:pt idx="27">
                  <c:v>1.09029671640855</c:v>
                </c:pt>
                <c:pt idx="28">
                  <c:v>0.97963771297428404</c:v>
                </c:pt>
                <c:pt idx="29">
                  <c:v>1.2800295593255699</c:v>
                </c:pt>
                <c:pt idx="30">
                  <c:v>1.2059099730218901</c:v>
                </c:pt>
                <c:pt idx="31">
                  <c:v>0.70771436912186303</c:v>
                </c:pt>
                <c:pt idx="32">
                  <c:v>0.99904790783420705</c:v>
                </c:pt>
                <c:pt idx="33">
                  <c:v>0.974676951160935</c:v>
                </c:pt>
                <c:pt idx="34">
                  <c:v>1.2785770225990301</c:v>
                </c:pt>
                <c:pt idx="35">
                  <c:v>1.0216049022954099</c:v>
                </c:pt>
                <c:pt idx="36">
                  <c:v>1.05031108526996</c:v>
                </c:pt>
                <c:pt idx="37">
                  <c:v>0.95168324299611295</c:v>
                </c:pt>
                <c:pt idx="38">
                  <c:v>0.76631665789058601</c:v>
                </c:pt>
                <c:pt idx="39">
                  <c:v>0.92682477945083297</c:v>
                </c:pt>
                <c:pt idx="40">
                  <c:v>0.98536461219520199</c:v>
                </c:pt>
                <c:pt idx="41">
                  <c:v>1.04503155016287</c:v>
                </c:pt>
                <c:pt idx="42">
                  <c:v>0.65180718400647697</c:v>
                </c:pt>
                <c:pt idx="43">
                  <c:v>0.71943288282111695</c:v>
                </c:pt>
                <c:pt idx="44">
                  <c:v>1.07493508409061</c:v>
                </c:pt>
                <c:pt idx="45">
                  <c:v>1.0020886315462201</c:v>
                </c:pt>
                <c:pt idx="46">
                  <c:v>1.1320674182664501</c:v>
                </c:pt>
                <c:pt idx="47">
                  <c:v>1.1266285507128599</c:v>
                </c:pt>
                <c:pt idx="48">
                  <c:v>0.96385767649748799</c:v>
                </c:pt>
                <c:pt idx="49">
                  <c:v>0.90375244919007902</c:v>
                </c:pt>
                <c:pt idx="50">
                  <c:v>0.93168530808934402</c:v>
                </c:pt>
                <c:pt idx="51">
                  <c:v>1.0753716003120799</c:v>
                </c:pt>
                <c:pt idx="52">
                  <c:v>1.1358866671923999</c:v>
                </c:pt>
                <c:pt idx="53">
                  <c:v>1.1300656206567199</c:v>
                </c:pt>
                <c:pt idx="54">
                  <c:v>1.3224942079487401</c:v>
                </c:pt>
                <c:pt idx="55">
                  <c:v>1.29707781722602</c:v>
                </c:pt>
                <c:pt idx="56">
                  <c:v>1.1356296427178201</c:v>
                </c:pt>
                <c:pt idx="57">
                  <c:v>1.11257464244508</c:v>
                </c:pt>
                <c:pt idx="58">
                  <c:v>0.80751131967275502</c:v>
                </c:pt>
                <c:pt idx="59">
                  <c:v>1.0892764321419799</c:v>
                </c:pt>
                <c:pt idx="60">
                  <c:v>1.0897003105980301</c:v>
                </c:pt>
                <c:pt idx="61">
                  <c:v>1.0322075408368101</c:v>
                </c:pt>
                <c:pt idx="62">
                  <c:v>0.68599431410381395</c:v>
                </c:pt>
                <c:pt idx="63">
                  <c:v>0.66389492472121803</c:v>
                </c:pt>
                <c:pt idx="64">
                  <c:v>0.89744036922604598</c:v>
                </c:pt>
                <c:pt idx="65">
                  <c:v>1.00125394166514</c:v>
                </c:pt>
                <c:pt idx="66">
                  <c:v>0.94930695323320102</c:v>
                </c:pt>
                <c:pt idx="67">
                  <c:v>1.07188554731468</c:v>
                </c:pt>
                <c:pt idx="68">
                  <c:v>0.82629360465082002</c:v>
                </c:pt>
                <c:pt idx="69">
                  <c:v>0.85622176323866195</c:v>
                </c:pt>
                <c:pt idx="70">
                  <c:v>0.98625232835821097</c:v>
                </c:pt>
                <c:pt idx="71">
                  <c:v>1.2200742473055399</c:v>
                </c:pt>
                <c:pt idx="72">
                  <c:v>0.82246157369376305</c:v>
                </c:pt>
                <c:pt idx="73">
                  <c:v>0.95236251842546804</c:v>
                </c:pt>
                <c:pt idx="74">
                  <c:v>1.19029684686795</c:v>
                </c:pt>
                <c:pt idx="75">
                  <c:v>0.77345148837751299</c:v>
                </c:pt>
                <c:pt idx="76">
                  <c:v>0.95094586852144802</c:v>
                </c:pt>
                <c:pt idx="77">
                  <c:v>0.98250522055940204</c:v>
                </c:pt>
                <c:pt idx="78">
                  <c:v>0.66633363194235795</c:v>
                </c:pt>
                <c:pt idx="79">
                  <c:v>1.08153819600761</c:v>
                </c:pt>
                <c:pt idx="80">
                  <c:v>0.86396343402417597</c:v>
                </c:pt>
                <c:pt idx="81">
                  <c:v>1.11470619752009</c:v>
                </c:pt>
                <c:pt idx="82">
                  <c:v>1.1221448704952399</c:v>
                </c:pt>
                <c:pt idx="83">
                  <c:v>0.91152675383500104</c:v>
                </c:pt>
                <c:pt idx="84">
                  <c:v>1.0747320020326301</c:v>
                </c:pt>
                <c:pt idx="85">
                  <c:v>0.97070492389175</c:v>
                </c:pt>
                <c:pt idx="86">
                  <c:v>1.2844174408567699</c:v>
                </c:pt>
                <c:pt idx="87">
                  <c:v>0.90649781369220495</c:v>
                </c:pt>
                <c:pt idx="88">
                  <c:v>1.1430844074869599</c:v>
                </c:pt>
                <c:pt idx="89">
                  <c:v>0.87704464667261695</c:v>
                </c:pt>
                <c:pt idx="90">
                  <c:v>1.01428045734828</c:v>
                </c:pt>
                <c:pt idx="91">
                  <c:v>1.00011643468023</c:v>
                </c:pt>
                <c:pt idx="92">
                  <c:v>0.98332852427228101</c:v>
                </c:pt>
                <c:pt idx="93">
                  <c:v>1.1258469740920001</c:v>
                </c:pt>
                <c:pt idx="94">
                  <c:v>0.79825269507934404</c:v>
                </c:pt>
                <c:pt idx="95">
                  <c:v>0.88586160609244302</c:v>
                </c:pt>
                <c:pt idx="96">
                  <c:v>0.89715004792619302</c:v>
                </c:pt>
                <c:pt idx="97">
                  <c:v>1.0921433961421101</c:v>
                </c:pt>
                <c:pt idx="98">
                  <c:v>1.2523964920520301</c:v>
                </c:pt>
                <c:pt idx="99">
                  <c:v>1.22361689240765</c:v>
                </c:pt>
                <c:pt idx="100">
                  <c:v>1.0520259138889201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FA-4D9E-AEDA-213FD25A99E7}"/>
            </c:ext>
          </c:extLst>
        </c:ser>
        <c:ser>
          <c:idx val="0"/>
          <c:order val="2"/>
          <c:tx>
            <c:strRef>
              <c:f>'Trajectory-DL'!$N$1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'Trajectory-DL'!$M$2:$M$102</c:f>
              <c:numCache>
                <c:formatCode>General</c:formatCode>
                <c:ptCount val="101"/>
                <c:pt idx="0">
                  <c:v>0</c:v>
                </c:pt>
                <c:pt idx="1">
                  <c:v>1.1706301963953401</c:v>
                </c:pt>
                <c:pt idx="2">
                  <c:v>2.51563501384322</c:v>
                </c:pt>
                <c:pt idx="3">
                  <c:v>2.6373031583282298</c:v>
                </c:pt>
                <c:pt idx="4">
                  <c:v>3.6317703931557199</c:v>
                </c:pt>
                <c:pt idx="5">
                  <c:v>3.7598165157784802</c:v>
                </c:pt>
                <c:pt idx="6">
                  <c:v>3.9594216771537099</c:v>
                </c:pt>
                <c:pt idx="7">
                  <c:v>4.1975464386410497</c:v>
                </c:pt>
                <c:pt idx="8">
                  <c:v>4.2797252261922196</c:v>
                </c:pt>
                <c:pt idx="9">
                  <c:v>4.3779194053041603</c:v>
                </c:pt>
                <c:pt idx="10">
                  <c:v>4.5374710501592403</c:v>
                </c:pt>
                <c:pt idx="11">
                  <c:v>4.5245058295477003</c:v>
                </c:pt>
                <c:pt idx="12">
                  <c:v>4.5288686523219503</c:v>
                </c:pt>
                <c:pt idx="13">
                  <c:v>4.6326669347957798</c:v>
                </c:pt>
                <c:pt idx="14">
                  <c:v>4.62697958075705</c:v>
                </c:pt>
                <c:pt idx="15">
                  <c:v>4.6482414449125899</c:v>
                </c:pt>
                <c:pt idx="16">
                  <c:v>4.6596463427603396</c:v>
                </c:pt>
                <c:pt idx="17">
                  <c:v>4.7332879330455997</c:v>
                </c:pt>
                <c:pt idx="18">
                  <c:v>4.8789425431348503</c:v>
                </c:pt>
                <c:pt idx="19">
                  <c:v>4.9016050409522602</c:v>
                </c:pt>
                <c:pt idx="20">
                  <c:v>4.8770628296677296</c:v>
                </c:pt>
                <c:pt idx="21">
                  <c:v>4.9145868098697596</c:v>
                </c:pt>
                <c:pt idx="22">
                  <c:v>5.1356741572573599</c:v>
                </c:pt>
                <c:pt idx="23">
                  <c:v>5.1557406614443497</c:v>
                </c:pt>
                <c:pt idx="24">
                  <c:v>5.1204904019688398</c:v>
                </c:pt>
                <c:pt idx="25">
                  <c:v>4.9890498325656898</c:v>
                </c:pt>
                <c:pt idx="26">
                  <c:v>4.9352772159052103</c:v>
                </c:pt>
                <c:pt idx="27">
                  <c:v>4.9318598425646796</c:v>
                </c:pt>
                <c:pt idx="28">
                  <c:v>4.9653322439621297</c:v>
                </c:pt>
                <c:pt idx="29">
                  <c:v>5.0497643025371302</c:v>
                </c:pt>
                <c:pt idx="30">
                  <c:v>4.9397266407848104</c:v>
                </c:pt>
                <c:pt idx="31">
                  <c:v>4.9638494596615201</c:v>
                </c:pt>
                <c:pt idx="32">
                  <c:v>4.9527522814715397</c:v>
                </c:pt>
                <c:pt idx="33">
                  <c:v>4.99517019065759</c:v>
                </c:pt>
                <c:pt idx="34">
                  <c:v>5.0385358732192698</c:v>
                </c:pt>
                <c:pt idx="35">
                  <c:v>4.9856667937197603</c:v>
                </c:pt>
                <c:pt idx="36">
                  <c:v>5.0046925570923202</c:v>
                </c:pt>
                <c:pt idx="37">
                  <c:v>5.0008871574962699</c:v>
                </c:pt>
                <c:pt idx="38">
                  <c:v>5.0137857903551604</c:v>
                </c:pt>
                <c:pt idx="39">
                  <c:v>5.0427038414395504</c:v>
                </c:pt>
                <c:pt idx="40">
                  <c:v>5.0198142835726598</c:v>
                </c:pt>
                <c:pt idx="41">
                  <c:v>4.85283213866418</c:v>
                </c:pt>
                <c:pt idx="42">
                  <c:v>4.9280511535534597</c:v>
                </c:pt>
                <c:pt idx="43">
                  <c:v>4.8871623891679903</c:v>
                </c:pt>
                <c:pt idx="44">
                  <c:v>4.9808348286247703</c:v>
                </c:pt>
                <c:pt idx="45">
                  <c:v>5.1097110709955098</c:v>
                </c:pt>
                <c:pt idx="46">
                  <c:v>5.04816600651528</c:v>
                </c:pt>
                <c:pt idx="47">
                  <c:v>5.0534032128750201</c:v>
                </c:pt>
                <c:pt idx="48">
                  <c:v>5.0162740201726397</c:v>
                </c:pt>
                <c:pt idx="49">
                  <c:v>5.0900443444726502</c:v>
                </c:pt>
                <c:pt idx="50">
                  <c:v>5.16535611728328</c:v>
                </c:pt>
                <c:pt idx="51">
                  <c:v>5.0566506440562904</c:v>
                </c:pt>
                <c:pt idx="52">
                  <c:v>4.9148014104396598</c:v>
                </c:pt>
                <c:pt idx="53">
                  <c:v>4.8444040903470196</c:v>
                </c:pt>
                <c:pt idx="54">
                  <c:v>4.9760791139650999</c:v>
                </c:pt>
                <c:pt idx="55">
                  <c:v>4.8844385616182402</c:v>
                </c:pt>
                <c:pt idx="56">
                  <c:v>5.0204584161373198</c:v>
                </c:pt>
                <c:pt idx="57">
                  <c:v>5.1274814704048701</c:v>
                </c:pt>
                <c:pt idx="58">
                  <c:v>5.00651991918952</c:v>
                </c:pt>
                <c:pt idx="59">
                  <c:v>4.8418064167487103</c:v>
                </c:pt>
                <c:pt idx="60">
                  <c:v>4.8583855438566497</c:v>
                </c:pt>
                <c:pt idx="61">
                  <c:v>4.8900736534172999</c:v>
                </c:pt>
                <c:pt idx="62">
                  <c:v>5.08912645640262</c:v>
                </c:pt>
                <c:pt idx="63">
                  <c:v>4.9236231156705204</c:v>
                </c:pt>
                <c:pt idx="64">
                  <c:v>4.8490593270524203</c:v>
                </c:pt>
                <c:pt idx="65">
                  <c:v>4.9739806809089302</c:v>
                </c:pt>
                <c:pt idx="66">
                  <c:v>5.0348030032102198</c:v>
                </c:pt>
                <c:pt idx="67">
                  <c:v>5.0559436495900103</c:v>
                </c:pt>
                <c:pt idx="68">
                  <c:v>4.9774101424605703</c:v>
                </c:pt>
                <c:pt idx="69">
                  <c:v>4.9351453085576003</c:v>
                </c:pt>
                <c:pt idx="70">
                  <c:v>4.8754119204727404</c:v>
                </c:pt>
                <c:pt idx="71">
                  <c:v>4.85787397353453</c:v>
                </c:pt>
                <c:pt idx="72">
                  <c:v>4.9785132478553704</c:v>
                </c:pt>
                <c:pt idx="73">
                  <c:v>4.9974256465167004</c:v>
                </c:pt>
                <c:pt idx="74">
                  <c:v>5.0115189630259502</c:v>
                </c:pt>
                <c:pt idx="75">
                  <c:v>5.0866709490180098</c:v>
                </c:pt>
                <c:pt idx="76">
                  <c:v>5.1753320037824597</c:v>
                </c:pt>
                <c:pt idx="77">
                  <c:v>4.9367010871146899</c:v>
                </c:pt>
                <c:pt idx="78">
                  <c:v>4.91374345142754</c:v>
                </c:pt>
                <c:pt idx="79">
                  <c:v>4.98658411062355</c:v>
                </c:pt>
                <c:pt idx="80">
                  <c:v>4.9819642664673003</c:v>
                </c:pt>
                <c:pt idx="81">
                  <c:v>4.9871528760055499</c:v>
                </c:pt>
                <c:pt idx="82">
                  <c:v>5.0044679748194802</c:v>
                </c:pt>
                <c:pt idx="83">
                  <c:v>4.9719817388563099</c:v>
                </c:pt>
                <c:pt idx="84">
                  <c:v>4.9803372329262601</c:v>
                </c:pt>
                <c:pt idx="85">
                  <c:v>5.0253312916287696</c:v>
                </c:pt>
                <c:pt idx="86">
                  <c:v>4.9800244573186001</c:v>
                </c:pt>
                <c:pt idx="87">
                  <c:v>5.0005789609336002</c:v>
                </c:pt>
                <c:pt idx="88">
                  <c:v>4.8830739216278198</c:v>
                </c:pt>
                <c:pt idx="89">
                  <c:v>4.7982242382970304</c:v>
                </c:pt>
                <c:pt idx="90">
                  <c:v>4.85723211674767</c:v>
                </c:pt>
                <c:pt idx="91">
                  <c:v>4.8887564826334398</c:v>
                </c:pt>
                <c:pt idx="92">
                  <c:v>4.8799345544208004</c:v>
                </c:pt>
                <c:pt idx="93">
                  <c:v>4.9103473091334999</c:v>
                </c:pt>
                <c:pt idx="94">
                  <c:v>4.8928374391452998</c:v>
                </c:pt>
                <c:pt idx="95">
                  <c:v>4.9884512609096099</c:v>
                </c:pt>
                <c:pt idx="96">
                  <c:v>4.9624418971331004</c:v>
                </c:pt>
                <c:pt idx="97">
                  <c:v>4.8989391694339597</c:v>
                </c:pt>
                <c:pt idx="98">
                  <c:v>4.9741470297956401</c:v>
                </c:pt>
                <c:pt idx="99">
                  <c:v>5.1274455238443197</c:v>
                </c:pt>
                <c:pt idx="100">
                  <c:v>5.0491434568041402</c:v>
                </c:pt>
              </c:numCache>
            </c:numRef>
          </c:xVal>
          <c:yVal>
            <c:numRef>
              <c:f>'Trajectory-DL'!$N$2:$N$102</c:f>
              <c:numCache>
                <c:formatCode>General</c:formatCode>
                <c:ptCount val="101"/>
                <c:pt idx="0">
                  <c:v>0</c:v>
                </c:pt>
                <c:pt idx="1">
                  <c:v>0.35221804157485997</c:v>
                </c:pt>
                <c:pt idx="2">
                  <c:v>1.5935145514178499</c:v>
                </c:pt>
                <c:pt idx="3">
                  <c:v>1.58624188738015</c:v>
                </c:pt>
                <c:pt idx="4">
                  <c:v>1.8820931482751899</c:v>
                </c:pt>
                <c:pt idx="5">
                  <c:v>1.5311424030598699</c:v>
                </c:pt>
                <c:pt idx="6">
                  <c:v>1.56970942397841</c:v>
                </c:pt>
                <c:pt idx="7">
                  <c:v>1.6578543131263701</c:v>
                </c:pt>
                <c:pt idx="8">
                  <c:v>1.4069740322470801</c:v>
                </c:pt>
                <c:pt idx="9">
                  <c:v>1.5266924235367001</c:v>
                </c:pt>
                <c:pt idx="10">
                  <c:v>1.56205222631008</c:v>
                </c:pt>
                <c:pt idx="11">
                  <c:v>1.46958316035592</c:v>
                </c:pt>
                <c:pt idx="12">
                  <c:v>1.43719228182587</c:v>
                </c:pt>
                <c:pt idx="13">
                  <c:v>1.3311342325172699</c:v>
                </c:pt>
                <c:pt idx="14">
                  <c:v>1.3038388802071199</c:v>
                </c:pt>
                <c:pt idx="15">
                  <c:v>1.3447544878995099</c:v>
                </c:pt>
                <c:pt idx="16">
                  <c:v>1.2789375733506201</c:v>
                </c:pt>
                <c:pt idx="17">
                  <c:v>1.2290147730076</c:v>
                </c:pt>
                <c:pt idx="18">
                  <c:v>1.2455545151656999</c:v>
                </c:pt>
                <c:pt idx="19">
                  <c:v>1.1106796597245201</c:v>
                </c:pt>
                <c:pt idx="20">
                  <c:v>1.02484402018805</c:v>
                </c:pt>
                <c:pt idx="21">
                  <c:v>1.07720582433028</c:v>
                </c:pt>
                <c:pt idx="22">
                  <c:v>1.2054711121345301</c:v>
                </c:pt>
                <c:pt idx="23">
                  <c:v>1.1834861251987601</c:v>
                </c:pt>
                <c:pt idx="24">
                  <c:v>1.1209570825822599</c:v>
                </c:pt>
                <c:pt idx="25">
                  <c:v>1.00963072254126</c:v>
                </c:pt>
                <c:pt idx="26">
                  <c:v>0.94416864802407596</c:v>
                </c:pt>
                <c:pt idx="27">
                  <c:v>0.97366136364210498</c:v>
                </c:pt>
                <c:pt idx="28">
                  <c:v>1.0264002929846701</c:v>
                </c:pt>
                <c:pt idx="29">
                  <c:v>1.0754448796630101</c:v>
                </c:pt>
                <c:pt idx="30">
                  <c:v>1.04698475630795</c:v>
                </c:pt>
                <c:pt idx="31">
                  <c:v>0.94671275331018501</c:v>
                </c:pt>
                <c:pt idx="32">
                  <c:v>0.970210072960493</c:v>
                </c:pt>
                <c:pt idx="33">
                  <c:v>1.0519481463251501</c:v>
                </c:pt>
                <c:pt idx="34">
                  <c:v>0.98490775868858305</c:v>
                </c:pt>
                <c:pt idx="35">
                  <c:v>0.97920476286658098</c:v>
                </c:pt>
                <c:pt idx="36">
                  <c:v>0.97779624964561596</c:v>
                </c:pt>
                <c:pt idx="37">
                  <c:v>0.96763688977580498</c:v>
                </c:pt>
                <c:pt idx="38">
                  <c:v>0.96546857240585504</c:v>
                </c:pt>
                <c:pt idx="39">
                  <c:v>1.0381003072743</c:v>
                </c:pt>
                <c:pt idx="40">
                  <c:v>0.95667857508922305</c:v>
                </c:pt>
                <c:pt idx="41">
                  <c:v>0.89932411974777604</c:v>
                </c:pt>
                <c:pt idx="42">
                  <c:v>0.93371724025055503</c:v>
                </c:pt>
                <c:pt idx="43">
                  <c:v>1.0368929776537099</c:v>
                </c:pt>
                <c:pt idx="44">
                  <c:v>1.06703427984185</c:v>
                </c:pt>
                <c:pt idx="45">
                  <c:v>1.08303924041533</c:v>
                </c:pt>
                <c:pt idx="46">
                  <c:v>0.94867530688768198</c:v>
                </c:pt>
                <c:pt idx="47">
                  <c:v>0.902405829655612</c:v>
                </c:pt>
                <c:pt idx="48">
                  <c:v>0.94500117361687797</c:v>
                </c:pt>
                <c:pt idx="49">
                  <c:v>1.0133916848123099</c:v>
                </c:pt>
                <c:pt idx="50">
                  <c:v>0.970446415767519</c:v>
                </c:pt>
                <c:pt idx="51">
                  <c:v>0.98003598849924201</c:v>
                </c:pt>
                <c:pt idx="52">
                  <c:v>0.94116725314810601</c:v>
                </c:pt>
                <c:pt idx="53">
                  <c:v>0.87280064756613995</c:v>
                </c:pt>
                <c:pt idx="54">
                  <c:v>0.90917466901821598</c:v>
                </c:pt>
                <c:pt idx="55">
                  <c:v>0.85060521211189499</c:v>
                </c:pt>
                <c:pt idx="56">
                  <c:v>0.86968890300662105</c:v>
                </c:pt>
                <c:pt idx="57">
                  <c:v>0.99212379757148506</c:v>
                </c:pt>
                <c:pt idx="58">
                  <c:v>1.0124305332778301</c:v>
                </c:pt>
                <c:pt idx="59">
                  <c:v>0.97040646170340805</c:v>
                </c:pt>
                <c:pt idx="60">
                  <c:v>0.98286487407263501</c:v>
                </c:pt>
                <c:pt idx="61">
                  <c:v>0.93293813476951404</c:v>
                </c:pt>
                <c:pt idx="62">
                  <c:v>1.1246421215992299</c:v>
                </c:pt>
                <c:pt idx="63">
                  <c:v>1.0159554714443499</c:v>
                </c:pt>
                <c:pt idx="64">
                  <c:v>1.01202081052155</c:v>
                </c:pt>
                <c:pt idx="65">
                  <c:v>1.1097649968780401</c:v>
                </c:pt>
                <c:pt idx="66">
                  <c:v>1.0800644883656001</c:v>
                </c:pt>
                <c:pt idx="67">
                  <c:v>1.12659876347178</c:v>
                </c:pt>
                <c:pt idx="68">
                  <c:v>1.0535821257545399</c:v>
                </c:pt>
                <c:pt idx="69">
                  <c:v>1.04637796070519</c:v>
                </c:pt>
                <c:pt idx="70">
                  <c:v>1.0102042572965899</c:v>
                </c:pt>
                <c:pt idx="71">
                  <c:v>0.93020086924770595</c:v>
                </c:pt>
                <c:pt idx="72">
                  <c:v>1.1245447188545901</c:v>
                </c:pt>
                <c:pt idx="73">
                  <c:v>1.1970323968525001</c:v>
                </c:pt>
                <c:pt idx="74">
                  <c:v>1.1577287059054699</c:v>
                </c:pt>
                <c:pt idx="75">
                  <c:v>1.12016503148387</c:v>
                </c:pt>
                <c:pt idx="76">
                  <c:v>1.1161441133555801</c:v>
                </c:pt>
                <c:pt idx="77">
                  <c:v>0.99219065865355804</c:v>
                </c:pt>
                <c:pt idx="78">
                  <c:v>1.03368666953499</c:v>
                </c:pt>
                <c:pt idx="79">
                  <c:v>1.0939460632770099</c:v>
                </c:pt>
                <c:pt idx="80">
                  <c:v>0.98759018279790001</c:v>
                </c:pt>
                <c:pt idx="81">
                  <c:v>0.93057555450655605</c:v>
                </c:pt>
                <c:pt idx="82">
                  <c:v>0.95413837008305402</c:v>
                </c:pt>
                <c:pt idx="83">
                  <c:v>0.99034861256861695</c:v>
                </c:pt>
                <c:pt idx="84">
                  <c:v>1.0109924190706101</c:v>
                </c:pt>
                <c:pt idx="85">
                  <c:v>1.0912416486430401</c:v>
                </c:pt>
                <c:pt idx="86">
                  <c:v>1.08984176561789</c:v>
                </c:pt>
                <c:pt idx="87">
                  <c:v>1.1516468463945</c:v>
                </c:pt>
                <c:pt idx="88">
                  <c:v>1.1332061708996699</c:v>
                </c:pt>
                <c:pt idx="89">
                  <c:v>1.0379868746020899</c:v>
                </c:pt>
                <c:pt idx="90">
                  <c:v>1.0787038988136199</c:v>
                </c:pt>
                <c:pt idx="91">
                  <c:v>1.1289193588787101</c:v>
                </c:pt>
                <c:pt idx="92">
                  <c:v>1.1069435661031399</c:v>
                </c:pt>
                <c:pt idx="93">
                  <c:v>1.10464577553684</c:v>
                </c:pt>
                <c:pt idx="94">
                  <c:v>1.05665434104862</c:v>
                </c:pt>
                <c:pt idx="95">
                  <c:v>1.09426047013311</c:v>
                </c:pt>
                <c:pt idx="96">
                  <c:v>1.13202326649012</c:v>
                </c:pt>
                <c:pt idx="97">
                  <c:v>1.0168082480529099</c:v>
                </c:pt>
                <c:pt idx="98">
                  <c:v>1.07468580031798</c:v>
                </c:pt>
                <c:pt idx="99">
                  <c:v>1.10485649299556</c:v>
                </c:pt>
                <c:pt idx="100">
                  <c:v>0.99437338126552399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FA-4D9E-AEDA-213FD25A99E7}"/>
            </c:ext>
          </c:extLst>
        </c:ser>
        <c:ser>
          <c:idx val="1"/>
          <c:order val="3"/>
          <c:tx>
            <c:strRef>
              <c:f>'Trajectory-DL'!$R$1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bubble3D val="0"/>
            <c:spPr>
              <a:ln w="63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D-48A4-8C9D-8321392DD708}"/>
              </c:ext>
            </c:extLst>
          </c:dPt>
          <c:dPt>
            <c:idx val="25"/>
            <c:bubble3D val="0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BD-48A4-8C9D-8321392DD708}"/>
              </c:ext>
            </c:extLst>
          </c:dPt>
          <c:xVal>
            <c:numRef>
              <c:f>'Trajectory-DL'!$Q$2:$Q$102</c:f>
              <c:numCache>
                <c:formatCode>General</c:formatCode>
                <c:ptCount val="101"/>
                <c:pt idx="0">
                  <c:v>0</c:v>
                </c:pt>
                <c:pt idx="1">
                  <c:v>0.974105787224544</c:v>
                </c:pt>
                <c:pt idx="2">
                  <c:v>3.8082478530459101</c:v>
                </c:pt>
                <c:pt idx="3">
                  <c:v>4.0497134407381603</c:v>
                </c:pt>
                <c:pt idx="4">
                  <c:v>3.9213382613476599</c:v>
                </c:pt>
                <c:pt idx="5">
                  <c:v>4.2901197257295802</c:v>
                </c:pt>
                <c:pt idx="6">
                  <c:v>4.7470352682694799</c:v>
                </c:pt>
                <c:pt idx="7">
                  <c:v>4.7629619105089196</c:v>
                </c:pt>
                <c:pt idx="8">
                  <c:v>5.0350254745988101</c:v>
                </c:pt>
                <c:pt idx="9">
                  <c:v>5.0977377721850896</c:v>
                </c:pt>
                <c:pt idx="10">
                  <c:v>4.8560604935088101</c:v>
                </c:pt>
                <c:pt idx="11">
                  <c:v>5.0343870223825498</c:v>
                </c:pt>
                <c:pt idx="12">
                  <c:v>5.0324785312110603</c:v>
                </c:pt>
                <c:pt idx="13">
                  <c:v>4.9483393291286397</c:v>
                </c:pt>
                <c:pt idx="14">
                  <c:v>5.0740187827638703</c:v>
                </c:pt>
                <c:pt idx="15">
                  <c:v>5.0305069744058004</c:v>
                </c:pt>
                <c:pt idx="16">
                  <c:v>4.8769582716197002</c:v>
                </c:pt>
                <c:pt idx="17">
                  <c:v>5.1348190357907102</c:v>
                </c:pt>
                <c:pt idx="18">
                  <c:v>5.2377026834006299</c:v>
                </c:pt>
                <c:pt idx="19">
                  <c:v>5.0491130714796402</c:v>
                </c:pt>
                <c:pt idx="20">
                  <c:v>4.9185338417177302</c:v>
                </c:pt>
                <c:pt idx="21">
                  <c:v>4.9032955549857604</c:v>
                </c:pt>
                <c:pt idx="22">
                  <c:v>4.8771682367963596</c:v>
                </c:pt>
                <c:pt idx="23">
                  <c:v>4.88310233447244</c:v>
                </c:pt>
                <c:pt idx="24">
                  <c:v>4.8814064720272698</c:v>
                </c:pt>
                <c:pt idx="25">
                  <c:v>4.5788544911704703</c:v>
                </c:pt>
                <c:pt idx="26">
                  <c:v>4.7776984270514404</c:v>
                </c:pt>
                <c:pt idx="27">
                  <c:v>4.9609919615921401</c:v>
                </c:pt>
                <c:pt idx="28">
                  <c:v>5.1156970955078904</c:v>
                </c:pt>
                <c:pt idx="29">
                  <c:v>5.2530520936196101</c:v>
                </c:pt>
                <c:pt idx="30">
                  <c:v>5.2010312067733402</c:v>
                </c:pt>
                <c:pt idx="31">
                  <c:v>4.5981542496858596</c:v>
                </c:pt>
                <c:pt idx="32">
                  <c:v>4.9480343645317904</c:v>
                </c:pt>
                <c:pt idx="33">
                  <c:v>4.7725842243461196</c:v>
                </c:pt>
                <c:pt idx="34">
                  <c:v>4.93488142102556</c:v>
                </c:pt>
                <c:pt idx="35">
                  <c:v>4.68205673128573</c:v>
                </c:pt>
                <c:pt idx="36">
                  <c:v>4.6661495447657098</c:v>
                </c:pt>
                <c:pt idx="37">
                  <c:v>5.0521469021789196</c:v>
                </c:pt>
                <c:pt idx="38">
                  <c:v>4.9520683784205497</c:v>
                </c:pt>
                <c:pt idx="39">
                  <c:v>5.1863905445962404</c:v>
                </c:pt>
                <c:pt idx="40">
                  <c:v>5.3311603398587799</c:v>
                </c:pt>
                <c:pt idx="41">
                  <c:v>5.4121311340130802</c:v>
                </c:pt>
                <c:pt idx="42">
                  <c:v>4.9179825050517696</c:v>
                </c:pt>
                <c:pt idx="43">
                  <c:v>5.0889232213438103</c:v>
                </c:pt>
                <c:pt idx="44">
                  <c:v>5.20182805297285</c:v>
                </c:pt>
                <c:pt idx="45">
                  <c:v>5.0956996983682403</c:v>
                </c:pt>
                <c:pt idx="46">
                  <c:v>5.0978302473831496</c:v>
                </c:pt>
                <c:pt idx="47">
                  <c:v>5.1878566096364098</c:v>
                </c:pt>
                <c:pt idx="48">
                  <c:v>4.9635566050767999</c:v>
                </c:pt>
                <c:pt idx="49">
                  <c:v>4.9316528302376996</c:v>
                </c:pt>
                <c:pt idx="50">
                  <c:v>4.7852968370749398</c:v>
                </c:pt>
                <c:pt idx="51">
                  <c:v>4.8054911916449399</c:v>
                </c:pt>
                <c:pt idx="52">
                  <c:v>4.9107555294661802</c:v>
                </c:pt>
                <c:pt idx="53">
                  <c:v>4.8815835365013696</c:v>
                </c:pt>
                <c:pt idx="54">
                  <c:v>5.1449857883348704</c:v>
                </c:pt>
                <c:pt idx="55">
                  <c:v>5.0331735693935098</c:v>
                </c:pt>
                <c:pt idx="56">
                  <c:v>4.8671650207722799</c:v>
                </c:pt>
                <c:pt idx="57">
                  <c:v>4.8832182382561298</c:v>
                </c:pt>
                <c:pt idx="58">
                  <c:v>4.8106326562804904</c:v>
                </c:pt>
                <c:pt idx="59">
                  <c:v>4.9237254751493902</c:v>
                </c:pt>
                <c:pt idx="60">
                  <c:v>4.9863819196195598</c:v>
                </c:pt>
                <c:pt idx="61">
                  <c:v>5.0199739704486701</c:v>
                </c:pt>
                <c:pt idx="62">
                  <c:v>4.78607348757994</c:v>
                </c:pt>
                <c:pt idx="63">
                  <c:v>4.8655429657336002</c:v>
                </c:pt>
                <c:pt idx="64">
                  <c:v>5.0911178666886503</c:v>
                </c:pt>
                <c:pt idx="65">
                  <c:v>5.0825124906270798</c:v>
                </c:pt>
                <c:pt idx="66">
                  <c:v>5.0282376250116601</c:v>
                </c:pt>
                <c:pt idx="67">
                  <c:v>4.9933834590635104</c:v>
                </c:pt>
                <c:pt idx="68">
                  <c:v>4.7302368893482702</c:v>
                </c:pt>
                <c:pt idx="69">
                  <c:v>4.9444323415304599</c:v>
                </c:pt>
                <c:pt idx="70">
                  <c:v>4.9766554519645299</c:v>
                </c:pt>
                <c:pt idx="71">
                  <c:v>5.3077971763410501</c:v>
                </c:pt>
                <c:pt idx="72">
                  <c:v>4.9294650091816399</c:v>
                </c:pt>
                <c:pt idx="73">
                  <c:v>4.8840175103642496</c:v>
                </c:pt>
                <c:pt idx="74">
                  <c:v>5.2524115784437004</c:v>
                </c:pt>
                <c:pt idx="75">
                  <c:v>5.11509220703857</c:v>
                </c:pt>
                <c:pt idx="76">
                  <c:v>5.2303180573918402</c:v>
                </c:pt>
                <c:pt idx="77">
                  <c:v>5.2278775207174597</c:v>
                </c:pt>
                <c:pt idx="78">
                  <c:v>4.51551953381116</c:v>
                </c:pt>
                <c:pt idx="79">
                  <c:v>4.9131440553681802</c:v>
                </c:pt>
                <c:pt idx="80">
                  <c:v>4.7202786564128498</c:v>
                </c:pt>
                <c:pt idx="81">
                  <c:v>4.8852851355131897</c:v>
                </c:pt>
                <c:pt idx="82">
                  <c:v>4.9542800313630702</c:v>
                </c:pt>
                <c:pt idx="83">
                  <c:v>4.9637059097693497</c:v>
                </c:pt>
                <c:pt idx="84">
                  <c:v>5.0750605263721402</c:v>
                </c:pt>
                <c:pt idx="85">
                  <c:v>5.0563387776731803</c:v>
                </c:pt>
                <c:pt idx="86">
                  <c:v>5.0967741486799296</c:v>
                </c:pt>
                <c:pt idx="87">
                  <c:v>4.6093541455956704</c:v>
                </c:pt>
                <c:pt idx="88">
                  <c:v>5.0291129634605598</c:v>
                </c:pt>
                <c:pt idx="89">
                  <c:v>4.8385786393457098</c:v>
                </c:pt>
                <c:pt idx="90">
                  <c:v>5.1880995235128804</c:v>
                </c:pt>
                <c:pt idx="91">
                  <c:v>4.9880109021754997</c:v>
                </c:pt>
                <c:pt idx="92">
                  <c:v>5.0362354983726698</c:v>
                </c:pt>
                <c:pt idx="93">
                  <c:v>5.0100226905938996</c:v>
                </c:pt>
                <c:pt idx="94">
                  <c:v>4.7506035640716702</c:v>
                </c:pt>
                <c:pt idx="95">
                  <c:v>4.9852225815993503</c:v>
                </c:pt>
                <c:pt idx="96">
                  <c:v>4.8420876367285501</c:v>
                </c:pt>
                <c:pt idx="97">
                  <c:v>4.9904193405577697</c:v>
                </c:pt>
                <c:pt idx="98">
                  <c:v>5.0660169482786204</c:v>
                </c:pt>
                <c:pt idx="99">
                  <c:v>5.1423241925183696</c:v>
                </c:pt>
                <c:pt idx="100">
                  <c:v>4.9948708855844801</c:v>
                </c:pt>
              </c:numCache>
            </c:numRef>
          </c:xVal>
          <c:yVal>
            <c:numRef>
              <c:f>'Trajectory-DL'!$R$2:$R$102</c:f>
              <c:numCache>
                <c:formatCode>General</c:formatCode>
                <c:ptCount val="101"/>
                <c:pt idx="0">
                  <c:v>0</c:v>
                </c:pt>
                <c:pt idx="1">
                  <c:v>0.55179849800423197</c:v>
                </c:pt>
                <c:pt idx="2">
                  <c:v>2.7516719140186998</c:v>
                </c:pt>
                <c:pt idx="3">
                  <c:v>1.97748699943187</c:v>
                </c:pt>
                <c:pt idx="4">
                  <c:v>1.67165800236453</c:v>
                </c:pt>
                <c:pt idx="5">
                  <c:v>1.5731915840481601</c:v>
                </c:pt>
                <c:pt idx="6">
                  <c:v>1.32168947327391</c:v>
                </c:pt>
                <c:pt idx="7">
                  <c:v>0.94881985161573201</c:v>
                </c:pt>
                <c:pt idx="8">
                  <c:v>1.1261793411697301</c:v>
                </c:pt>
                <c:pt idx="9">
                  <c:v>0.95078658330549004</c:v>
                </c:pt>
                <c:pt idx="10">
                  <c:v>0.87161122925017098</c:v>
                </c:pt>
                <c:pt idx="11">
                  <c:v>0.84074234029271</c:v>
                </c:pt>
                <c:pt idx="12">
                  <c:v>1.0716325969254401</c:v>
                </c:pt>
                <c:pt idx="13">
                  <c:v>0.92088399977815805</c:v>
                </c:pt>
                <c:pt idx="14">
                  <c:v>0.99439488892211902</c:v>
                </c:pt>
                <c:pt idx="15">
                  <c:v>0.96730205755611398</c:v>
                </c:pt>
                <c:pt idx="16">
                  <c:v>0.84272960383222895</c:v>
                </c:pt>
                <c:pt idx="17">
                  <c:v>0.92108602659003003</c:v>
                </c:pt>
                <c:pt idx="18">
                  <c:v>1.0542207042257099</c:v>
                </c:pt>
                <c:pt idx="19">
                  <c:v>1.02906686494765</c:v>
                </c:pt>
                <c:pt idx="20">
                  <c:v>1.0107777160261999</c:v>
                </c:pt>
                <c:pt idx="21">
                  <c:v>1.08053218289897</c:v>
                </c:pt>
                <c:pt idx="22">
                  <c:v>1.0186392484414499</c:v>
                </c:pt>
                <c:pt idx="23">
                  <c:v>0.935983122147511</c:v>
                </c:pt>
                <c:pt idx="24">
                  <c:v>0.79882632756504801</c:v>
                </c:pt>
                <c:pt idx="25">
                  <c:v>0.797904549113715</c:v>
                </c:pt>
                <c:pt idx="26">
                  <c:v>1.1259590315836701</c:v>
                </c:pt>
                <c:pt idx="27">
                  <c:v>1.09029671640855</c:v>
                </c:pt>
                <c:pt idx="28">
                  <c:v>0.97963771297428404</c:v>
                </c:pt>
                <c:pt idx="29">
                  <c:v>1.2800295593255699</c:v>
                </c:pt>
                <c:pt idx="30">
                  <c:v>1.2059099730218901</c:v>
                </c:pt>
                <c:pt idx="31">
                  <c:v>0.70771436912186303</c:v>
                </c:pt>
                <c:pt idx="32">
                  <c:v>0.99904790783420705</c:v>
                </c:pt>
                <c:pt idx="33">
                  <c:v>0.974676951160935</c:v>
                </c:pt>
                <c:pt idx="34">
                  <c:v>1.2785770225990301</c:v>
                </c:pt>
                <c:pt idx="35">
                  <c:v>1.0216049022954099</c:v>
                </c:pt>
                <c:pt idx="36">
                  <c:v>1.05031108526996</c:v>
                </c:pt>
                <c:pt idx="37">
                  <c:v>0.95168324299611295</c:v>
                </c:pt>
                <c:pt idx="38">
                  <c:v>0.76631665789058601</c:v>
                </c:pt>
                <c:pt idx="39">
                  <c:v>0.92682477945083297</c:v>
                </c:pt>
                <c:pt idx="40">
                  <c:v>0.98536461219520199</c:v>
                </c:pt>
                <c:pt idx="41">
                  <c:v>1.04503155016287</c:v>
                </c:pt>
                <c:pt idx="42">
                  <c:v>0.65180718400647697</c:v>
                </c:pt>
                <c:pt idx="43">
                  <c:v>0.71943288282111695</c:v>
                </c:pt>
                <c:pt idx="44">
                  <c:v>1.07493508409061</c:v>
                </c:pt>
                <c:pt idx="45">
                  <c:v>1.0020886315462201</c:v>
                </c:pt>
                <c:pt idx="46">
                  <c:v>1.1320674182664501</c:v>
                </c:pt>
                <c:pt idx="47">
                  <c:v>1.1266285507128599</c:v>
                </c:pt>
                <c:pt idx="48">
                  <c:v>0.96385767649748799</c:v>
                </c:pt>
                <c:pt idx="49">
                  <c:v>0.90375244919007902</c:v>
                </c:pt>
                <c:pt idx="50">
                  <c:v>0.93168530808934402</c:v>
                </c:pt>
                <c:pt idx="51">
                  <c:v>1.0753716003120799</c:v>
                </c:pt>
                <c:pt idx="52">
                  <c:v>1.1358866671923999</c:v>
                </c:pt>
                <c:pt idx="53">
                  <c:v>1.1300656206567199</c:v>
                </c:pt>
                <c:pt idx="54">
                  <c:v>1.3224942079487401</c:v>
                </c:pt>
                <c:pt idx="55">
                  <c:v>1.29707781722602</c:v>
                </c:pt>
                <c:pt idx="56">
                  <c:v>1.1356296427178201</c:v>
                </c:pt>
                <c:pt idx="57">
                  <c:v>1.11257464244508</c:v>
                </c:pt>
                <c:pt idx="58">
                  <c:v>0.80751131967275502</c:v>
                </c:pt>
                <c:pt idx="59">
                  <c:v>1.0892764321419799</c:v>
                </c:pt>
                <c:pt idx="60">
                  <c:v>1.0897003105980301</c:v>
                </c:pt>
                <c:pt idx="61">
                  <c:v>1.0322075408368101</c:v>
                </c:pt>
                <c:pt idx="62">
                  <c:v>0.68599431410381395</c:v>
                </c:pt>
                <c:pt idx="63">
                  <c:v>0.66389492472121803</c:v>
                </c:pt>
                <c:pt idx="64">
                  <c:v>0.89744036922604598</c:v>
                </c:pt>
                <c:pt idx="65">
                  <c:v>1.00125394166514</c:v>
                </c:pt>
                <c:pt idx="66">
                  <c:v>0.94930695323320102</c:v>
                </c:pt>
                <c:pt idx="67">
                  <c:v>1.07188554731468</c:v>
                </c:pt>
                <c:pt idx="68">
                  <c:v>0.82629360465082002</c:v>
                </c:pt>
                <c:pt idx="69">
                  <c:v>0.85622176323866195</c:v>
                </c:pt>
                <c:pt idx="70">
                  <c:v>0.98625232835821097</c:v>
                </c:pt>
                <c:pt idx="71">
                  <c:v>1.2200742473055399</c:v>
                </c:pt>
                <c:pt idx="72">
                  <c:v>0.82246157369376305</c:v>
                </c:pt>
                <c:pt idx="73">
                  <c:v>0.95236251842546804</c:v>
                </c:pt>
                <c:pt idx="74">
                  <c:v>1.19029684686795</c:v>
                </c:pt>
                <c:pt idx="75">
                  <c:v>0.77345148837751299</c:v>
                </c:pt>
                <c:pt idx="76">
                  <c:v>0.95094586852144802</c:v>
                </c:pt>
                <c:pt idx="77">
                  <c:v>0.98250522055940204</c:v>
                </c:pt>
                <c:pt idx="78">
                  <c:v>0.66633363194235795</c:v>
                </c:pt>
                <c:pt idx="79">
                  <c:v>1.08153819600761</c:v>
                </c:pt>
                <c:pt idx="80">
                  <c:v>0.86396343402417597</c:v>
                </c:pt>
                <c:pt idx="81">
                  <c:v>1.11470619752009</c:v>
                </c:pt>
                <c:pt idx="82">
                  <c:v>1.1221448704952399</c:v>
                </c:pt>
                <c:pt idx="83">
                  <c:v>0.91152675383500104</c:v>
                </c:pt>
                <c:pt idx="84">
                  <c:v>1.0747320020326301</c:v>
                </c:pt>
                <c:pt idx="85">
                  <c:v>0.97070492389175</c:v>
                </c:pt>
                <c:pt idx="86">
                  <c:v>1.2844174408567699</c:v>
                </c:pt>
                <c:pt idx="87">
                  <c:v>0.90649781369220495</c:v>
                </c:pt>
                <c:pt idx="88">
                  <c:v>1.1430844074869599</c:v>
                </c:pt>
                <c:pt idx="89">
                  <c:v>0.87704464667261695</c:v>
                </c:pt>
                <c:pt idx="90">
                  <c:v>1.01428045734828</c:v>
                </c:pt>
                <c:pt idx="91">
                  <c:v>1.00011643468023</c:v>
                </c:pt>
                <c:pt idx="92">
                  <c:v>0.98332852427228101</c:v>
                </c:pt>
                <c:pt idx="93">
                  <c:v>1.1258469740920001</c:v>
                </c:pt>
                <c:pt idx="94">
                  <c:v>0.79825269507934404</c:v>
                </c:pt>
                <c:pt idx="95">
                  <c:v>0.88586160609244302</c:v>
                </c:pt>
                <c:pt idx="96">
                  <c:v>0.89715004792619302</c:v>
                </c:pt>
                <c:pt idx="97">
                  <c:v>1.0921433961421101</c:v>
                </c:pt>
                <c:pt idx="98">
                  <c:v>1.2523964920520301</c:v>
                </c:pt>
                <c:pt idx="99">
                  <c:v>1.22361689240765</c:v>
                </c:pt>
                <c:pt idx="100">
                  <c:v>1.0520259138889201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FA-4D9E-AEDA-213FD25A99E7}"/>
            </c:ext>
          </c:extLst>
        </c:ser>
        <c:ser>
          <c:idx val="4"/>
          <c:order val="4"/>
          <c:tx>
            <c:strRef>
              <c:f>'Trajectory-DL'!$N$1</c:f>
              <c:strCache>
                <c:ptCount val="1"/>
                <c:pt idx="0">
                  <c:v>y</c:v>
                </c:pt>
              </c:strCache>
            </c:strRef>
          </c:tx>
          <c:spPr>
            <a:ln w="6350"/>
          </c:spPr>
          <c:marker>
            <c:symbol val="square"/>
            <c:size val="3"/>
          </c:marker>
          <c:xVal>
            <c:numRef>
              <c:f>'Trajectory-DL'!$M$2:$M$1002</c:f>
              <c:numCache>
                <c:formatCode>General</c:formatCode>
                <c:ptCount val="1001"/>
                <c:pt idx="0">
                  <c:v>0</c:v>
                </c:pt>
                <c:pt idx="1">
                  <c:v>1.1706301963953401</c:v>
                </c:pt>
                <c:pt idx="2">
                  <c:v>2.51563501384322</c:v>
                </c:pt>
                <c:pt idx="3">
                  <c:v>2.6373031583282298</c:v>
                </c:pt>
                <c:pt idx="4">
                  <c:v>3.6317703931557199</c:v>
                </c:pt>
                <c:pt idx="5">
                  <c:v>3.7598165157784802</c:v>
                </c:pt>
                <c:pt idx="6">
                  <c:v>3.9594216771537099</c:v>
                </c:pt>
                <c:pt idx="7">
                  <c:v>4.1975464386410497</c:v>
                </c:pt>
                <c:pt idx="8">
                  <c:v>4.2797252261922196</c:v>
                </c:pt>
                <c:pt idx="9">
                  <c:v>4.3779194053041603</c:v>
                </c:pt>
                <c:pt idx="10">
                  <c:v>4.5374710501592403</c:v>
                </c:pt>
                <c:pt idx="11">
                  <c:v>4.5245058295477003</c:v>
                </c:pt>
                <c:pt idx="12">
                  <c:v>4.5288686523219503</c:v>
                </c:pt>
                <c:pt idx="13">
                  <c:v>4.6326669347957798</c:v>
                </c:pt>
                <c:pt idx="14">
                  <c:v>4.62697958075705</c:v>
                </c:pt>
                <c:pt idx="15">
                  <c:v>4.6482414449125899</c:v>
                </c:pt>
                <c:pt idx="16">
                  <c:v>4.6596463427603396</c:v>
                </c:pt>
                <c:pt idx="17">
                  <c:v>4.7332879330455997</c:v>
                </c:pt>
                <c:pt idx="18">
                  <c:v>4.8789425431348503</c:v>
                </c:pt>
                <c:pt idx="19">
                  <c:v>4.9016050409522602</c:v>
                </c:pt>
                <c:pt idx="20">
                  <c:v>4.8770628296677296</c:v>
                </c:pt>
                <c:pt idx="21">
                  <c:v>4.9145868098697596</c:v>
                </c:pt>
                <c:pt idx="22">
                  <c:v>5.1356741572573599</c:v>
                </c:pt>
                <c:pt idx="23">
                  <c:v>5.1557406614443497</c:v>
                </c:pt>
                <c:pt idx="24">
                  <c:v>5.1204904019688398</c:v>
                </c:pt>
                <c:pt idx="25">
                  <c:v>4.9890498325656898</c:v>
                </c:pt>
                <c:pt idx="26">
                  <c:v>4.9352772159052103</c:v>
                </c:pt>
                <c:pt idx="27">
                  <c:v>4.9318598425646796</c:v>
                </c:pt>
                <c:pt idx="28">
                  <c:v>4.9653322439621297</c:v>
                </c:pt>
                <c:pt idx="29">
                  <c:v>5.0497643025371302</c:v>
                </c:pt>
                <c:pt idx="30">
                  <c:v>4.9397266407848104</c:v>
                </c:pt>
                <c:pt idx="31">
                  <c:v>4.9638494596615201</c:v>
                </c:pt>
                <c:pt idx="32">
                  <c:v>4.9527522814715397</c:v>
                </c:pt>
                <c:pt idx="33">
                  <c:v>4.99517019065759</c:v>
                </c:pt>
                <c:pt idx="34">
                  <c:v>5.0385358732192698</c:v>
                </c:pt>
                <c:pt idx="35">
                  <c:v>4.9856667937197603</c:v>
                </c:pt>
                <c:pt idx="36">
                  <c:v>5.0046925570923202</c:v>
                </c:pt>
                <c:pt idx="37">
                  <c:v>5.0008871574962699</c:v>
                </c:pt>
                <c:pt idx="38">
                  <c:v>5.0137857903551604</c:v>
                </c:pt>
                <c:pt idx="39">
                  <c:v>5.0427038414395504</c:v>
                </c:pt>
                <c:pt idx="40">
                  <c:v>5.0198142835726598</c:v>
                </c:pt>
                <c:pt idx="41">
                  <c:v>4.85283213866418</c:v>
                </c:pt>
                <c:pt idx="42">
                  <c:v>4.9280511535534597</c:v>
                </c:pt>
                <c:pt idx="43">
                  <c:v>4.8871623891679903</c:v>
                </c:pt>
                <c:pt idx="44">
                  <c:v>4.9808348286247703</c:v>
                </c:pt>
                <c:pt idx="45">
                  <c:v>5.1097110709955098</c:v>
                </c:pt>
                <c:pt idx="46">
                  <c:v>5.04816600651528</c:v>
                </c:pt>
                <c:pt idx="47">
                  <c:v>5.0534032128750201</c:v>
                </c:pt>
                <c:pt idx="48">
                  <c:v>5.0162740201726397</c:v>
                </c:pt>
                <c:pt idx="49">
                  <c:v>5.0900443444726502</c:v>
                </c:pt>
                <c:pt idx="50">
                  <c:v>5.16535611728328</c:v>
                </c:pt>
                <c:pt idx="51">
                  <c:v>5.0566506440562904</c:v>
                </c:pt>
                <c:pt idx="52">
                  <c:v>4.9148014104396598</c:v>
                </c:pt>
                <c:pt idx="53">
                  <c:v>4.8444040903470196</c:v>
                </c:pt>
                <c:pt idx="54">
                  <c:v>4.9760791139650999</c:v>
                </c:pt>
                <c:pt idx="55">
                  <c:v>4.8844385616182402</c:v>
                </c:pt>
                <c:pt idx="56">
                  <c:v>5.0204584161373198</c:v>
                </c:pt>
                <c:pt idx="57">
                  <c:v>5.1274814704048701</c:v>
                </c:pt>
                <c:pt idx="58">
                  <c:v>5.00651991918952</c:v>
                </c:pt>
                <c:pt idx="59">
                  <c:v>4.8418064167487103</c:v>
                </c:pt>
                <c:pt idx="60">
                  <c:v>4.8583855438566497</c:v>
                </c:pt>
                <c:pt idx="61">
                  <c:v>4.8900736534172999</c:v>
                </c:pt>
                <c:pt idx="62">
                  <c:v>5.08912645640262</c:v>
                </c:pt>
                <c:pt idx="63">
                  <c:v>4.9236231156705204</c:v>
                </c:pt>
                <c:pt idx="64">
                  <c:v>4.8490593270524203</c:v>
                </c:pt>
                <c:pt idx="65">
                  <c:v>4.9739806809089302</c:v>
                </c:pt>
                <c:pt idx="66">
                  <c:v>5.0348030032102198</c:v>
                </c:pt>
                <c:pt idx="67">
                  <c:v>5.0559436495900103</c:v>
                </c:pt>
                <c:pt idx="68">
                  <c:v>4.9774101424605703</c:v>
                </c:pt>
                <c:pt idx="69">
                  <c:v>4.9351453085576003</c:v>
                </c:pt>
                <c:pt idx="70">
                  <c:v>4.8754119204727404</c:v>
                </c:pt>
                <c:pt idx="71">
                  <c:v>4.85787397353453</c:v>
                </c:pt>
                <c:pt idx="72">
                  <c:v>4.9785132478553704</c:v>
                </c:pt>
                <c:pt idx="73">
                  <c:v>4.9974256465167004</c:v>
                </c:pt>
                <c:pt idx="74">
                  <c:v>5.0115189630259502</c:v>
                </c:pt>
                <c:pt idx="75">
                  <c:v>5.0866709490180098</c:v>
                </c:pt>
                <c:pt idx="76">
                  <c:v>5.1753320037824597</c:v>
                </c:pt>
                <c:pt idx="77">
                  <c:v>4.9367010871146899</c:v>
                </c:pt>
                <c:pt idx="78">
                  <c:v>4.91374345142754</c:v>
                </c:pt>
                <c:pt idx="79">
                  <c:v>4.98658411062355</c:v>
                </c:pt>
                <c:pt idx="80">
                  <c:v>4.9819642664673003</c:v>
                </c:pt>
                <c:pt idx="81">
                  <c:v>4.9871528760055499</c:v>
                </c:pt>
                <c:pt idx="82">
                  <c:v>5.0044679748194802</c:v>
                </c:pt>
                <c:pt idx="83">
                  <c:v>4.9719817388563099</c:v>
                </c:pt>
                <c:pt idx="84">
                  <c:v>4.9803372329262601</c:v>
                </c:pt>
                <c:pt idx="85">
                  <c:v>5.0253312916287696</c:v>
                </c:pt>
                <c:pt idx="86">
                  <c:v>4.9800244573186001</c:v>
                </c:pt>
                <c:pt idx="87">
                  <c:v>5.0005789609336002</c:v>
                </c:pt>
                <c:pt idx="88">
                  <c:v>4.8830739216278198</c:v>
                </c:pt>
                <c:pt idx="89">
                  <c:v>4.7982242382970304</c:v>
                </c:pt>
                <c:pt idx="90">
                  <c:v>4.85723211674767</c:v>
                </c:pt>
                <c:pt idx="91">
                  <c:v>4.8887564826334398</c:v>
                </c:pt>
                <c:pt idx="92">
                  <c:v>4.8799345544208004</c:v>
                </c:pt>
                <c:pt idx="93">
                  <c:v>4.9103473091334999</c:v>
                </c:pt>
                <c:pt idx="94">
                  <c:v>4.8928374391452998</c:v>
                </c:pt>
                <c:pt idx="95">
                  <c:v>4.9884512609096099</c:v>
                </c:pt>
                <c:pt idx="96">
                  <c:v>4.9624418971331004</c:v>
                </c:pt>
                <c:pt idx="97">
                  <c:v>4.8989391694339597</c:v>
                </c:pt>
                <c:pt idx="98">
                  <c:v>4.9741470297956401</c:v>
                </c:pt>
                <c:pt idx="99">
                  <c:v>5.1274455238443197</c:v>
                </c:pt>
                <c:pt idx="100">
                  <c:v>5.0491434568041402</c:v>
                </c:pt>
              </c:numCache>
            </c:numRef>
          </c:xVal>
          <c:yVal>
            <c:numRef>
              <c:f>'Trajectory-DL'!$N$2:$N$1002</c:f>
              <c:numCache>
                <c:formatCode>General</c:formatCode>
                <c:ptCount val="1001"/>
                <c:pt idx="0">
                  <c:v>0</c:v>
                </c:pt>
                <c:pt idx="1">
                  <c:v>0.35221804157485997</c:v>
                </c:pt>
                <c:pt idx="2">
                  <c:v>1.5935145514178499</c:v>
                </c:pt>
                <c:pt idx="3">
                  <c:v>1.58624188738015</c:v>
                </c:pt>
                <c:pt idx="4">
                  <c:v>1.8820931482751899</c:v>
                </c:pt>
                <c:pt idx="5">
                  <c:v>1.5311424030598699</c:v>
                </c:pt>
                <c:pt idx="6">
                  <c:v>1.56970942397841</c:v>
                </c:pt>
                <c:pt idx="7">
                  <c:v>1.6578543131263701</c:v>
                </c:pt>
                <c:pt idx="8">
                  <c:v>1.4069740322470801</c:v>
                </c:pt>
                <c:pt idx="9">
                  <c:v>1.5266924235367001</c:v>
                </c:pt>
                <c:pt idx="10">
                  <c:v>1.56205222631008</c:v>
                </c:pt>
                <c:pt idx="11">
                  <c:v>1.46958316035592</c:v>
                </c:pt>
                <c:pt idx="12">
                  <c:v>1.43719228182587</c:v>
                </c:pt>
                <c:pt idx="13">
                  <c:v>1.3311342325172699</c:v>
                </c:pt>
                <c:pt idx="14">
                  <c:v>1.3038388802071199</c:v>
                </c:pt>
                <c:pt idx="15">
                  <c:v>1.3447544878995099</c:v>
                </c:pt>
                <c:pt idx="16">
                  <c:v>1.2789375733506201</c:v>
                </c:pt>
                <c:pt idx="17">
                  <c:v>1.2290147730076</c:v>
                </c:pt>
                <c:pt idx="18">
                  <c:v>1.2455545151656999</c:v>
                </c:pt>
                <c:pt idx="19">
                  <c:v>1.1106796597245201</c:v>
                </c:pt>
                <c:pt idx="20">
                  <c:v>1.02484402018805</c:v>
                </c:pt>
                <c:pt idx="21">
                  <c:v>1.07720582433028</c:v>
                </c:pt>
                <c:pt idx="22">
                  <c:v>1.2054711121345301</c:v>
                </c:pt>
                <c:pt idx="23">
                  <c:v>1.1834861251987601</c:v>
                </c:pt>
                <c:pt idx="24">
                  <c:v>1.1209570825822599</c:v>
                </c:pt>
                <c:pt idx="25">
                  <c:v>1.00963072254126</c:v>
                </c:pt>
                <c:pt idx="26">
                  <c:v>0.94416864802407596</c:v>
                </c:pt>
                <c:pt idx="27">
                  <c:v>0.97366136364210498</c:v>
                </c:pt>
                <c:pt idx="28">
                  <c:v>1.0264002929846701</c:v>
                </c:pt>
                <c:pt idx="29">
                  <c:v>1.0754448796630101</c:v>
                </c:pt>
                <c:pt idx="30">
                  <c:v>1.04698475630795</c:v>
                </c:pt>
                <c:pt idx="31">
                  <c:v>0.94671275331018501</c:v>
                </c:pt>
                <c:pt idx="32">
                  <c:v>0.970210072960493</c:v>
                </c:pt>
                <c:pt idx="33">
                  <c:v>1.0519481463251501</c:v>
                </c:pt>
                <c:pt idx="34">
                  <c:v>0.98490775868858305</c:v>
                </c:pt>
                <c:pt idx="35">
                  <c:v>0.97920476286658098</c:v>
                </c:pt>
                <c:pt idx="36">
                  <c:v>0.97779624964561596</c:v>
                </c:pt>
                <c:pt idx="37">
                  <c:v>0.96763688977580498</c:v>
                </c:pt>
                <c:pt idx="38">
                  <c:v>0.96546857240585504</c:v>
                </c:pt>
                <c:pt idx="39">
                  <c:v>1.0381003072743</c:v>
                </c:pt>
                <c:pt idx="40">
                  <c:v>0.95667857508922305</c:v>
                </c:pt>
                <c:pt idx="41">
                  <c:v>0.89932411974777604</c:v>
                </c:pt>
                <c:pt idx="42">
                  <c:v>0.93371724025055503</c:v>
                </c:pt>
                <c:pt idx="43">
                  <c:v>1.0368929776537099</c:v>
                </c:pt>
                <c:pt idx="44">
                  <c:v>1.06703427984185</c:v>
                </c:pt>
                <c:pt idx="45">
                  <c:v>1.08303924041533</c:v>
                </c:pt>
                <c:pt idx="46">
                  <c:v>0.94867530688768198</c:v>
                </c:pt>
                <c:pt idx="47">
                  <c:v>0.902405829655612</c:v>
                </c:pt>
                <c:pt idx="48">
                  <c:v>0.94500117361687797</c:v>
                </c:pt>
                <c:pt idx="49">
                  <c:v>1.0133916848123099</c:v>
                </c:pt>
                <c:pt idx="50">
                  <c:v>0.970446415767519</c:v>
                </c:pt>
                <c:pt idx="51">
                  <c:v>0.98003598849924201</c:v>
                </c:pt>
                <c:pt idx="52">
                  <c:v>0.94116725314810601</c:v>
                </c:pt>
                <c:pt idx="53">
                  <c:v>0.87280064756613995</c:v>
                </c:pt>
                <c:pt idx="54">
                  <c:v>0.90917466901821598</c:v>
                </c:pt>
                <c:pt idx="55">
                  <c:v>0.85060521211189499</c:v>
                </c:pt>
                <c:pt idx="56">
                  <c:v>0.86968890300662105</c:v>
                </c:pt>
                <c:pt idx="57">
                  <c:v>0.99212379757148506</c:v>
                </c:pt>
                <c:pt idx="58">
                  <c:v>1.0124305332778301</c:v>
                </c:pt>
                <c:pt idx="59">
                  <c:v>0.97040646170340805</c:v>
                </c:pt>
                <c:pt idx="60">
                  <c:v>0.98286487407263501</c:v>
                </c:pt>
                <c:pt idx="61">
                  <c:v>0.93293813476951404</c:v>
                </c:pt>
                <c:pt idx="62">
                  <c:v>1.1246421215992299</c:v>
                </c:pt>
                <c:pt idx="63">
                  <c:v>1.0159554714443499</c:v>
                </c:pt>
                <c:pt idx="64">
                  <c:v>1.01202081052155</c:v>
                </c:pt>
                <c:pt idx="65">
                  <c:v>1.1097649968780401</c:v>
                </c:pt>
                <c:pt idx="66">
                  <c:v>1.0800644883656001</c:v>
                </c:pt>
                <c:pt idx="67">
                  <c:v>1.12659876347178</c:v>
                </c:pt>
                <c:pt idx="68">
                  <c:v>1.0535821257545399</c:v>
                </c:pt>
                <c:pt idx="69">
                  <c:v>1.04637796070519</c:v>
                </c:pt>
                <c:pt idx="70">
                  <c:v>1.0102042572965899</c:v>
                </c:pt>
                <c:pt idx="71">
                  <c:v>0.93020086924770595</c:v>
                </c:pt>
                <c:pt idx="72">
                  <c:v>1.1245447188545901</c:v>
                </c:pt>
                <c:pt idx="73">
                  <c:v>1.1970323968525001</c:v>
                </c:pt>
                <c:pt idx="74">
                  <c:v>1.1577287059054699</c:v>
                </c:pt>
                <c:pt idx="75">
                  <c:v>1.12016503148387</c:v>
                </c:pt>
                <c:pt idx="76">
                  <c:v>1.1161441133555801</c:v>
                </c:pt>
                <c:pt idx="77">
                  <c:v>0.99219065865355804</c:v>
                </c:pt>
                <c:pt idx="78">
                  <c:v>1.03368666953499</c:v>
                </c:pt>
                <c:pt idx="79">
                  <c:v>1.0939460632770099</c:v>
                </c:pt>
                <c:pt idx="80">
                  <c:v>0.98759018279790001</c:v>
                </c:pt>
                <c:pt idx="81">
                  <c:v>0.93057555450655605</c:v>
                </c:pt>
                <c:pt idx="82">
                  <c:v>0.95413837008305402</c:v>
                </c:pt>
                <c:pt idx="83">
                  <c:v>0.99034861256861695</c:v>
                </c:pt>
                <c:pt idx="84">
                  <c:v>1.0109924190706101</c:v>
                </c:pt>
                <c:pt idx="85">
                  <c:v>1.0912416486430401</c:v>
                </c:pt>
                <c:pt idx="86">
                  <c:v>1.08984176561789</c:v>
                </c:pt>
                <c:pt idx="87">
                  <c:v>1.1516468463945</c:v>
                </c:pt>
                <c:pt idx="88">
                  <c:v>1.1332061708996699</c:v>
                </c:pt>
                <c:pt idx="89">
                  <c:v>1.0379868746020899</c:v>
                </c:pt>
                <c:pt idx="90">
                  <c:v>1.0787038988136199</c:v>
                </c:pt>
                <c:pt idx="91">
                  <c:v>1.1289193588787101</c:v>
                </c:pt>
                <c:pt idx="92">
                  <c:v>1.1069435661031399</c:v>
                </c:pt>
                <c:pt idx="93">
                  <c:v>1.10464577553684</c:v>
                </c:pt>
                <c:pt idx="94">
                  <c:v>1.05665434104862</c:v>
                </c:pt>
                <c:pt idx="95">
                  <c:v>1.09426047013311</c:v>
                </c:pt>
                <c:pt idx="96">
                  <c:v>1.13202326649012</c:v>
                </c:pt>
                <c:pt idx="97">
                  <c:v>1.0168082480529099</c:v>
                </c:pt>
                <c:pt idx="98">
                  <c:v>1.07468580031798</c:v>
                </c:pt>
                <c:pt idx="99">
                  <c:v>1.10485649299556</c:v>
                </c:pt>
                <c:pt idx="100">
                  <c:v>0.99437338126552399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EFA-4D9E-AEDA-213FD25A9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4304512"/>
        <c:axId val="1784306592"/>
      </c:scatterChart>
      <c:valAx>
        <c:axId val="178430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84306592"/>
        <c:crosses val="autoZero"/>
        <c:crossBetween val="midCat"/>
      </c:valAx>
      <c:valAx>
        <c:axId val="17843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843045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'Trajectory-DL'!$B$1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'Trajectory-DL'!$A$2:$A$10</c:f>
              <c:numCache>
                <c:formatCode>General</c:formatCode>
                <c:ptCount val="9"/>
                <c:pt idx="0">
                  <c:v>0</c:v>
                </c:pt>
                <c:pt idx="1">
                  <c:v>3.1961578908147401</c:v>
                </c:pt>
                <c:pt idx="2">
                  <c:v>5.0683965142857899</c:v>
                </c:pt>
                <c:pt idx="3">
                  <c:v>4.90279920310455</c:v>
                </c:pt>
                <c:pt idx="4">
                  <c:v>5.12546551853253</c:v>
                </c:pt>
                <c:pt idx="5">
                  <c:v>5.1299254499794804</c:v>
                </c:pt>
                <c:pt idx="6">
                  <c:v>5.1327236032418897</c:v>
                </c:pt>
                <c:pt idx="7">
                  <c:v>5.1324978179914797</c:v>
                </c:pt>
              </c:numCache>
            </c:numRef>
          </c:xVal>
          <c:yVal>
            <c:numRef>
              <c:f>'Trajectory-DL'!$B$2:$B$10</c:f>
              <c:numCache>
                <c:formatCode>General</c:formatCode>
                <c:ptCount val="9"/>
                <c:pt idx="0">
                  <c:v>0</c:v>
                </c:pt>
                <c:pt idx="1">
                  <c:v>2.5072757499757499</c:v>
                </c:pt>
                <c:pt idx="2">
                  <c:v>1.4949103941378501</c:v>
                </c:pt>
                <c:pt idx="3">
                  <c:v>1.16955038688214</c:v>
                </c:pt>
                <c:pt idx="4">
                  <c:v>0.96095703770718399</c:v>
                </c:pt>
                <c:pt idx="5">
                  <c:v>0.96436736833139802</c:v>
                </c:pt>
                <c:pt idx="6">
                  <c:v>0.962714344878282</c:v>
                </c:pt>
                <c:pt idx="7">
                  <c:v>0.96230756517762905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D7-4C0A-96E5-815A0E1441F1}"/>
            </c:ext>
          </c:extLst>
        </c:ser>
        <c:ser>
          <c:idx val="1"/>
          <c:order val="1"/>
          <c:tx>
            <c:strRef>
              <c:f>'Trajectory-DL'!$F$1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'Trajectory-DL'!$E$2:$E$32</c:f>
              <c:numCache>
                <c:formatCode>General</c:formatCode>
                <c:ptCount val="31"/>
                <c:pt idx="0">
                  <c:v>0</c:v>
                </c:pt>
                <c:pt idx="1">
                  <c:v>3.0765632907951499</c:v>
                </c:pt>
                <c:pt idx="2">
                  <c:v>3.67723149819065</c:v>
                </c:pt>
                <c:pt idx="3">
                  <c:v>4.0858198716564296</c:v>
                </c:pt>
                <c:pt idx="4">
                  <c:v>4.3683580138675904</c:v>
                </c:pt>
                <c:pt idx="5">
                  <c:v>4.5637535536653004</c:v>
                </c:pt>
                <c:pt idx="6">
                  <c:v>4.6988837808770496</c:v>
                </c:pt>
                <c:pt idx="7">
                  <c:v>4.7923361616563396</c:v>
                </c:pt>
                <c:pt idx="8">
                  <c:v>4.8569652802019903</c:v>
                </c:pt>
                <c:pt idx="9">
                  <c:v>4.9016610164599399</c:v>
                </c:pt>
                <c:pt idx="10">
                  <c:v>4.9325713690160997</c:v>
                </c:pt>
                <c:pt idx="11">
                  <c:v>4.9539481260658604</c:v>
                </c:pt>
                <c:pt idx="12">
                  <c:v>4.9687317083991296</c:v>
                </c:pt>
                <c:pt idx="13">
                  <c:v>4.9789556308629503</c:v>
                </c:pt>
                <c:pt idx="14">
                  <c:v>4.9860262168812497</c:v>
                </c:pt>
                <c:pt idx="15">
                  <c:v>4.9909160413903102</c:v>
                </c:pt>
                <c:pt idx="16">
                  <c:v>4.9942977106985502</c:v>
                </c:pt>
                <c:pt idx="17">
                  <c:v>4.99663638099012</c:v>
                </c:pt>
                <c:pt idx="18">
                  <c:v>4.9982537415993704</c:v>
                </c:pt>
                <c:pt idx="19">
                  <c:v>4.9993722640989997</c:v>
                </c:pt>
                <c:pt idx="20">
                  <c:v>5.0001458037629698</c:v>
                </c:pt>
                <c:pt idx="21">
                  <c:v>5.0006807627038299</c:v>
                </c:pt>
                <c:pt idx="22">
                  <c:v>5.00105072572154</c:v>
                </c:pt>
                <c:pt idx="23">
                  <c:v>5.0013065820574596</c:v>
                </c:pt>
                <c:pt idx="24">
                  <c:v>5.0014835253234002</c:v>
                </c:pt>
                <c:pt idx="25">
                  <c:v>5.0016058944617301</c:v>
                </c:pt>
                <c:pt idx="26">
                  <c:v>5.0016905216213701</c:v>
                </c:pt>
                <c:pt idx="27">
                  <c:v>5.0017490474575999</c:v>
                </c:pt>
                <c:pt idx="28">
                  <c:v>5.0017895223302098</c:v>
                </c:pt>
                <c:pt idx="29">
                  <c:v>5.0018175136485601</c:v>
                </c:pt>
                <c:pt idx="30">
                  <c:v>5.0018368716811299</c:v>
                </c:pt>
              </c:numCache>
            </c:numRef>
          </c:xVal>
          <c:yVal>
            <c:numRef>
              <c:f>'Trajectory-DL'!$F$2:$F$32</c:f>
              <c:numCache>
                <c:formatCode>General</c:formatCode>
                <c:ptCount val="31"/>
                <c:pt idx="0">
                  <c:v>0</c:v>
                </c:pt>
                <c:pt idx="1">
                  <c:v>2.4348344116585201</c:v>
                </c:pt>
                <c:pt idx="2">
                  <c:v>2.0188837647148601</c:v>
                </c:pt>
                <c:pt idx="3">
                  <c:v>1.72184888163659</c:v>
                </c:pt>
                <c:pt idx="4">
                  <c:v>1.5163858010478899</c:v>
                </c:pt>
                <c:pt idx="5">
                  <c:v>1.37429294965175</c:v>
                </c:pt>
                <c:pt idx="6">
                  <c:v>1.2760254069871799</c:v>
                </c:pt>
                <c:pt idx="7">
                  <c:v>1.20806625376446</c:v>
                </c:pt>
                <c:pt idx="8">
                  <c:v>1.16106755631801</c:v>
                </c:pt>
                <c:pt idx="9">
                  <c:v>1.1285645385946701</c:v>
                </c:pt>
                <c:pt idx="10">
                  <c:v>1.1060863377396799</c:v>
                </c:pt>
                <c:pt idx="11">
                  <c:v>1.0905410269018501</c:v>
                </c:pt>
                <c:pt idx="12">
                  <c:v>1.0797903137729801</c:v>
                </c:pt>
                <c:pt idx="13">
                  <c:v>1.0723554136937901</c:v>
                </c:pt>
                <c:pt idx="14">
                  <c:v>1.06721363951334</c:v>
                </c:pt>
                <c:pt idx="15">
                  <c:v>1.0636577286818301</c:v>
                </c:pt>
                <c:pt idx="16">
                  <c:v>1.0611985577035099</c:v>
                </c:pt>
                <c:pt idx="17">
                  <c:v>1.0594978621047799</c:v>
                </c:pt>
                <c:pt idx="18">
                  <c:v>1.05832170739857</c:v>
                </c:pt>
                <c:pt idx="19">
                  <c:v>1.0575083108718899</c:v>
                </c:pt>
                <c:pt idx="20">
                  <c:v>1.0569457880114801</c:v>
                </c:pt>
                <c:pt idx="21">
                  <c:v>1.0565567625385499</c:v>
                </c:pt>
                <c:pt idx="22">
                  <c:v>1.0562877231283401</c:v>
                </c:pt>
                <c:pt idx="23">
                  <c:v>1.05610166280766</c:v>
                </c:pt>
                <c:pt idx="24">
                  <c:v>1.0559729885628599</c:v>
                </c:pt>
                <c:pt idx="25">
                  <c:v>1.05588400096349</c:v>
                </c:pt>
                <c:pt idx="26">
                  <c:v>1.0558224595660299</c:v>
                </c:pt>
                <c:pt idx="27">
                  <c:v>1.0557798992134899</c:v>
                </c:pt>
                <c:pt idx="28">
                  <c:v>1.0557504656340899</c:v>
                </c:pt>
                <c:pt idx="29">
                  <c:v>1.05573011017309</c:v>
                </c:pt>
                <c:pt idx="30">
                  <c:v>1.05571603289126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D7-4C0A-96E5-815A0E1441F1}"/>
            </c:ext>
          </c:extLst>
        </c:ser>
        <c:ser>
          <c:idx val="2"/>
          <c:order val="2"/>
          <c:tx>
            <c:strRef>
              <c:f>'Trajectory-DL'!$J$1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'Trajectory-DL'!$I$2:$I$32</c:f>
              <c:numCache>
                <c:formatCode>General</c:formatCode>
                <c:ptCount val="31"/>
                <c:pt idx="0">
                  <c:v>0</c:v>
                </c:pt>
                <c:pt idx="1">
                  <c:v>1.7550196212916001</c:v>
                </c:pt>
                <c:pt idx="2">
                  <c:v>2.7401828564312498</c:v>
                </c:pt>
                <c:pt idx="3">
                  <c:v>3.3202257825673902</c:v>
                </c:pt>
                <c:pt idx="4">
                  <c:v>3.6833137316992799</c:v>
                </c:pt>
                <c:pt idx="5">
                  <c:v>3.9270067742963901</c:v>
                </c:pt>
                <c:pt idx="6">
                  <c:v>4.1023104430154298</c:v>
                </c:pt>
                <c:pt idx="7">
                  <c:v>4.23625607767646</c:v>
                </c:pt>
                <c:pt idx="8">
                  <c:v>4.3434822338404597</c:v>
                </c:pt>
                <c:pt idx="9">
                  <c:v>4.4321806623561599</c:v>
                </c:pt>
                <c:pt idx="10">
                  <c:v>4.5071541723448396</c:v>
                </c:pt>
                <c:pt idx="11">
                  <c:v>4.5713937075263997</c:v>
                </c:pt>
                <c:pt idx="12">
                  <c:v>4.6268956316909096</c:v>
                </c:pt>
                <c:pt idx="13">
                  <c:v>4.6750886711475603</c:v>
                </c:pt>
                <c:pt idx="14">
                  <c:v>4.7170598862801496</c:v>
                </c:pt>
                <c:pt idx="15">
                  <c:v>4.7536767951933196</c:v>
                </c:pt>
                <c:pt idx="16">
                  <c:v>4.7856555082436101</c:v>
                </c:pt>
                <c:pt idx="17">
                  <c:v>4.8136005103033099</c:v>
                </c:pt>
                <c:pt idx="18">
                  <c:v>4.8380293091342601</c:v>
                </c:pt>
                <c:pt idx="19">
                  <c:v>4.8593887968029996</c:v>
                </c:pt>
                <c:pt idx="20">
                  <c:v>4.8780668981422002</c:v>
                </c:pt>
                <c:pt idx="21">
                  <c:v>4.8944013955274901</c:v>
                </c:pt>
                <c:pt idx="22">
                  <c:v>4.9086869489929299</c:v>
                </c:pt>
                <c:pt idx="23">
                  <c:v>4.9211808785462896</c:v>
                </c:pt>
                <c:pt idx="24">
                  <c:v>4.9321080383243796</c:v>
                </c:pt>
                <c:pt idx="25">
                  <c:v>4.9416649858008599</c:v>
                </c:pt>
                <c:pt idx="26">
                  <c:v>4.9500235801958299</c:v>
                </c:pt>
                <c:pt idx="27">
                  <c:v>4.9573341050932296</c:v>
                </c:pt>
                <c:pt idx="28">
                  <c:v>4.9637279869268598</c:v>
                </c:pt>
                <c:pt idx="29">
                  <c:v>4.9693201661551196</c:v>
                </c:pt>
                <c:pt idx="30">
                  <c:v>4.9742111678206502</c:v>
                </c:pt>
              </c:numCache>
            </c:numRef>
          </c:xVal>
          <c:yVal>
            <c:numRef>
              <c:f>'Trajectory-DL'!$J$2:$J$32</c:f>
              <c:numCache>
                <c:formatCode>General</c:formatCode>
                <c:ptCount val="31"/>
                <c:pt idx="0">
                  <c:v>0</c:v>
                </c:pt>
                <c:pt idx="1">
                  <c:v>1.1948555422377101</c:v>
                </c:pt>
                <c:pt idx="2">
                  <c:v>1.71623721593156</c:v>
                </c:pt>
                <c:pt idx="3">
                  <c:v>1.90404128516159</c:v>
                </c:pt>
                <c:pt idx="4">
                  <c:v>1.9309299670625499</c:v>
                </c:pt>
                <c:pt idx="5">
                  <c:v>1.8840909101457399</c:v>
                </c:pt>
                <c:pt idx="6">
                  <c:v>1.80708998853009</c:v>
                </c:pt>
                <c:pt idx="7">
                  <c:v>1.7212876857636199</c:v>
                </c:pt>
                <c:pt idx="8">
                  <c:v>1.63679090949048</c:v>
                </c:pt>
                <c:pt idx="9">
                  <c:v>1.5580472598744901</c:v>
                </c:pt>
                <c:pt idx="10">
                  <c:v>1.4866971734960099</c:v>
                </c:pt>
                <c:pt idx="11">
                  <c:v>1.42302326161224</c:v>
                </c:pt>
                <c:pt idx="12">
                  <c:v>1.3666826028516701</c:v>
                </c:pt>
                <c:pt idx="13">
                  <c:v>1.3170730395564001</c:v>
                </c:pt>
                <c:pt idx="14">
                  <c:v>1.2735131189408599</c:v>
                </c:pt>
                <c:pt idx="15">
                  <c:v>1.2353275490250599</c:v>
                </c:pt>
                <c:pt idx="16">
                  <c:v>1.2018851023339601</c:v>
                </c:pt>
                <c:pt idx="17">
                  <c:v>1.17261289986309</c:v>
                </c:pt>
                <c:pt idx="18">
                  <c:v>1.1469992407445899</c:v>
                </c:pt>
                <c:pt idx="19">
                  <c:v>1.1245911278081899</c:v>
                </c:pt>
                <c:pt idx="20">
                  <c:v>1.10498956848551</c:v>
                </c:pt>
                <c:pt idx="21">
                  <c:v>1.0878441665887899</c:v>
                </c:pt>
                <c:pt idx="22">
                  <c:v>1.0728477272301999</c:v>
                </c:pt>
                <c:pt idx="23">
                  <c:v>1.0597311976216901</c:v>
                </c:pt>
                <c:pt idx="24">
                  <c:v>1.04825906778431</c:v>
                </c:pt>
                <c:pt idx="25">
                  <c:v>1.0382252585959499</c:v>
                </c:pt>
                <c:pt idx="26">
                  <c:v>1.02944947965608</c:v>
                </c:pt>
                <c:pt idx="27">
                  <c:v>1.02177402038177</c:v>
                </c:pt>
                <c:pt idx="28">
                  <c:v>1.01506093144757</c:v>
                </c:pt>
                <c:pt idx="29">
                  <c:v>1.00918955348159</c:v>
                </c:pt>
                <c:pt idx="30">
                  <c:v>1.0040543524763801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8D7-4C0A-96E5-815A0E144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073920"/>
        <c:axId val="1065481776"/>
      </c:scatterChart>
      <c:valAx>
        <c:axId val="106407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5481776"/>
        <c:crosses val="autoZero"/>
        <c:crossBetween val="midCat"/>
      </c:valAx>
      <c:valAx>
        <c:axId val="106548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4073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'Trajectory-DL'!$V$1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'Trajectory-DL'!$U$2:$U$102</c:f>
              <c:numCache>
                <c:formatCode>General</c:formatCode>
                <c:ptCount val="101"/>
                <c:pt idx="0">
                  <c:v>0</c:v>
                </c:pt>
                <c:pt idx="1">
                  <c:v>3.35031116926366</c:v>
                </c:pt>
                <c:pt idx="2">
                  <c:v>4.1791954677065002</c:v>
                </c:pt>
                <c:pt idx="3">
                  <c:v>4.3425317450546501</c:v>
                </c:pt>
                <c:pt idx="4">
                  <c:v>4.6001611057453404</c:v>
                </c:pt>
                <c:pt idx="5">
                  <c:v>4.7521564750171299</c:v>
                </c:pt>
                <c:pt idx="6">
                  <c:v>4.8184487749535503</c:v>
                </c:pt>
                <c:pt idx="7">
                  <c:v>4.9039441951825404</c:v>
                </c:pt>
                <c:pt idx="8">
                  <c:v>4.8959130033316098</c:v>
                </c:pt>
                <c:pt idx="9">
                  <c:v>4.9221225013612804</c:v>
                </c:pt>
                <c:pt idx="10">
                  <c:v>4.9723104830476004</c:v>
                </c:pt>
              </c:numCache>
            </c:numRef>
          </c:xVal>
          <c:yVal>
            <c:numRef>
              <c:f>'Trajectory-DL'!$V$2:$V$102</c:f>
              <c:numCache>
                <c:formatCode>General</c:formatCode>
                <c:ptCount val="101"/>
                <c:pt idx="0">
                  <c:v>0</c:v>
                </c:pt>
                <c:pt idx="1">
                  <c:v>1.8673714037773099</c:v>
                </c:pt>
                <c:pt idx="2">
                  <c:v>1.8760958514192101</c:v>
                </c:pt>
                <c:pt idx="3">
                  <c:v>1.5214232216663901</c:v>
                </c:pt>
                <c:pt idx="4">
                  <c:v>1.3477571373705901</c:v>
                </c:pt>
                <c:pt idx="5">
                  <c:v>1.3189951024236499</c:v>
                </c:pt>
                <c:pt idx="6">
                  <c:v>1.18411426365606</c:v>
                </c:pt>
                <c:pt idx="7">
                  <c:v>1.1845313601132701</c:v>
                </c:pt>
                <c:pt idx="8">
                  <c:v>1.1161242776315601</c:v>
                </c:pt>
                <c:pt idx="9">
                  <c:v>1.0528294379815299</c:v>
                </c:pt>
                <c:pt idx="10">
                  <c:v>1.05722508468556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E2-4003-8506-FAD95EF8AEED}"/>
            </c:ext>
          </c:extLst>
        </c:ser>
        <c:ser>
          <c:idx val="1"/>
          <c:order val="1"/>
          <c:tx>
            <c:strRef>
              <c:f>'Trajectory-DL'!$Z$1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'Trajectory-DL'!$Y$2:$Y$102</c:f>
              <c:numCache>
                <c:formatCode>General</c:formatCode>
                <c:ptCount val="101"/>
                <c:pt idx="0">
                  <c:v>0</c:v>
                </c:pt>
                <c:pt idx="1">
                  <c:v>1.4272158953910501</c:v>
                </c:pt>
                <c:pt idx="2">
                  <c:v>2.61320068131525</c:v>
                </c:pt>
                <c:pt idx="3">
                  <c:v>3.3845344884578301</c:v>
                </c:pt>
                <c:pt idx="4">
                  <c:v>3.7421069166088099</c:v>
                </c:pt>
                <c:pt idx="5">
                  <c:v>4.0871128712830798</c:v>
                </c:pt>
                <c:pt idx="6">
                  <c:v>4.2657380857046503</c:v>
                </c:pt>
                <c:pt idx="7">
                  <c:v>4.3515038258330003</c:v>
                </c:pt>
                <c:pt idx="8">
                  <c:v>4.4519830487238501</c:v>
                </c:pt>
                <c:pt idx="9">
                  <c:v>4.5157921300001398</c:v>
                </c:pt>
                <c:pt idx="10">
                  <c:v>4.5771283230568001</c:v>
                </c:pt>
              </c:numCache>
            </c:numRef>
          </c:xVal>
          <c:yVal>
            <c:numRef>
              <c:f>'Trajectory-DL'!$Z$2:$Z$102</c:f>
              <c:numCache>
                <c:formatCode>General</c:formatCode>
                <c:ptCount val="101"/>
                <c:pt idx="0">
                  <c:v>0</c:v>
                </c:pt>
                <c:pt idx="1">
                  <c:v>1.0715766438451499</c:v>
                </c:pt>
                <c:pt idx="2">
                  <c:v>1.6676844214714199</c:v>
                </c:pt>
                <c:pt idx="3">
                  <c:v>1.93119124366535</c:v>
                </c:pt>
                <c:pt idx="4">
                  <c:v>1.95190672265218</c:v>
                </c:pt>
                <c:pt idx="5">
                  <c:v>1.94397072820253</c:v>
                </c:pt>
                <c:pt idx="6">
                  <c:v>1.81923882675882</c:v>
                </c:pt>
                <c:pt idx="7">
                  <c:v>1.7052087653544401</c:v>
                </c:pt>
                <c:pt idx="8">
                  <c:v>1.59263978703026</c:v>
                </c:pt>
                <c:pt idx="9">
                  <c:v>1.52632601029449</c:v>
                </c:pt>
                <c:pt idx="10">
                  <c:v>1.4098683216964101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E2-4003-8506-FAD95EF8A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3151776"/>
        <c:axId val="1641036496"/>
      </c:scatterChart>
      <c:valAx>
        <c:axId val="159315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41036496"/>
        <c:crosses val="autoZero"/>
        <c:crossBetween val="midCat"/>
      </c:valAx>
      <c:valAx>
        <c:axId val="164103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3151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'Trajectory-DL'!$AD$1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'Trajectory-DL'!$AC$2:$AC$1002</c:f>
              <c:numCache>
                <c:formatCode>General</c:formatCode>
                <c:ptCount val="1001"/>
                <c:pt idx="0">
                  <c:v>0</c:v>
                </c:pt>
                <c:pt idx="1">
                  <c:v>1.65029161883282E-2</c:v>
                </c:pt>
                <c:pt idx="2">
                  <c:v>3.9447609224831197E-2</c:v>
                </c:pt>
                <c:pt idx="3">
                  <c:v>0.163881065226646</c:v>
                </c:pt>
                <c:pt idx="4">
                  <c:v>2.38711961403581</c:v>
                </c:pt>
                <c:pt idx="5">
                  <c:v>4.9643964076138198</c:v>
                </c:pt>
                <c:pt idx="6">
                  <c:v>5.1002606969451003</c:v>
                </c:pt>
                <c:pt idx="7">
                  <c:v>5.10037302362388</c:v>
                </c:pt>
                <c:pt idx="8">
                  <c:v>4.5449758298369902</c:v>
                </c:pt>
                <c:pt idx="9">
                  <c:v>4.4161876846611898</c:v>
                </c:pt>
                <c:pt idx="10">
                  <c:v>4.2272385235993504</c:v>
                </c:pt>
                <c:pt idx="11">
                  <c:v>4.1601050856676096</c:v>
                </c:pt>
                <c:pt idx="12">
                  <c:v>4.8864100266044996</c:v>
                </c:pt>
                <c:pt idx="13">
                  <c:v>4.8571642706086697</c:v>
                </c:pt>
                <c:pt idx="14">
                  <c:v>4.8167964363985396</c:v>
                </c:pt>
                <c:pt idx="15">
                  <c:v>4.8662127990569299</c:v>
                </c:pt>
                <c:pt idx="16">
                  <c:v>4.8247037690270398</c:v>
                </c:pt>
                <c:pt idx="17">
                  <c:v>4.5711184784803898</c:v>
                </c:pt>
                <c:pt idx="18">
                  <c:v>4.4177219015615998</c:v>
                </c:pt>
                <c:pt idx="19">
                  <c:v>4.3328183204910697</c:v>
                </c:pt>
                <c:pt idx="20">
                  <c:v>4.2984311438315101</c:v>
                </c:pt>
                <c:pt idx="21">
                  <c:v>4.4315489973872797</c:v>
                </c:pt>
                <c:pt idx="22">
                  <c:v>5.6016353631085298</c:v>
                </c:pt>
                <c:pt idx="23">
                  <c:v>5.4607868075642401</c:v>
                </c:pt>
                <c:pt idx="24">
                  <c:v>5.2668025962988603</c:v>
                </c:pt>
                <c:pt idx="25">
                  <c:v>5.2021808036828201</c:v>
                </c:pt>
                <c:pt idx="26">
                  <c:v>5.2014227552907997</c:v>
                </c:pt>
                <c:pt idx="27">
                  <c:v>4.9914065217124204</c:v>
                </c:pt>
                <c:pt idx="28">
                  <c:v>4.9910983234379502</c:v>
                </c:pt>
                <c:pt idx="29">
                  <c:v>4.6115485467280903</c:v>
                </c:pt>
                <c:pt idx="30">
                  <c:v>4.7847140806508701</c:v>
                </c:pt>
                <c:pt idx="31">
                  <c:v>4.78457608786925</c:v>
                </c:pt>
                <c:pt idx="32">
                  <c:v>5.1223124403440199</c:v>
                </c:pt>
                <c:pt idx="33">
                  <c:v>5.2957873459178</c:v>
                </c:pt>
                <c:pt idx="34">
                  <c:v>4.99796829615648</c:v>
                </c:pt>
                <c:pt idx="35">
                  <c:v>5.0628593933460202</c:v>
                </c:pt>
                <c:pt idx="36">
                  <c:v>5.1140048337895001</c:v>
                </c:pt>
                <c:pt idx="37">
                  <c:v>5.1798309040702</c:v>
                </c:pt>
                <c:pt idx="38">
                  <c:v>4.9549462280512504</c:v>
                </c:pt>
                <c:pt idx="39">
                  <c:v>4.9974351450955199</c:v>
                </c:pt>
                <c:pt idx="40">
                  <c:v>5.2498583430044397</c:v>
                </c:pt>
                <c:pt idx="41">
                  <c:v>5.2498950924301502</c:v>
                </c:pt>
                <c:pt idx="42">
                  <c:v>5.2421964964262404</c:v>
                </c:pt>
                <c:pt idx="43">
                  <c:v>5.2973121977125102</c:v>
                </c:pt>
                <c:pt idx="44">
                  <c:v>5.2621590561498097</c:v>
                </c:pt>
                <c:pt idx="45">
                  <c:v>4.5159047654345397</c:v>
                </c:pt>
                <c:pt idx="46">
                  <c:v>4.4445539271585597</c:v>
                </c:pt>
                <c:pt idx="47">
                  <c:v>4.3469250500687497</c:v>
                </c:pt>
                <c:pt idx="48">
                  <c:v>4.4691869904067101</c:v>
                </c:pt>
                <c:pt idx="49">
                  <c:v>4.4716941545689801</c:v>
                </c:pt>
                <c:pt idx="50">
                  <c:v>4.7355886300543704</c:v>
                </c:pt>
                <c:pt idx="51">
                  <c:v>4.4527196538570504</c:v>
                </c:pt>
                <c:pt idx="52">
                  <c:v>4.7125457139280602</c:v>
                </c:pt>
                <c:pt idx="53">
                  <c:v>4.7226699364266098</c:v>
                </c:pt>
                <c:pt idx="54">
                  <c:v>5.2924375486876603</c:v>
                </c:pt>
                <c:pt idx="55">
                  <c:v>4.9189246543585501</c:v>
                </c:pt>
                <c:pt idx="56">
                  <c:v>4.6703851668829302</c:v>
                </c:pt>
                <c:pt idx="57">
                  <c:v>4.6651715989579099</c:v>
                </c:pt>
                <c:pt idx="58">
                  <c:v>4.6649166471855903</c:v>
                </c:pt>
                <c:pt idx="59">
                  <c:v>4.6485666398380197</c:v>
                </c:pt>
                <c:pt idx="60">
                  <c:v>4.6337732587038403</c:v>
                </c:pt>
                <c:pt idx="61">
                  <c:v>4.6321539564752703</c:v>
                </c:pt>
                <c:pt idx="62">
                  <c:v>4.5794899253389101</c:v>
                </c:pt>
                <c:pt idx="63">
                  <c:v>4.5688738864787704</c:v>
                </c:pt>
                <c:pt idx="64">
                  <c:v>4.60333568915821</c:v>
                </c:pt>
                <c:pt idx="65">
                  <c:v>4.3978600591698598</c:v>
                </c:pt>
                <c:pt idx="66">
                  <c:v>4.7487468834996696</c:v>
                </c:pt>
                <c:pt idx="67">
                  <c:v>5.0801463694853997</c:v>
                </c:pt>
                <c:pt idx="68">
                  <c:v>4.9954182055522702</c:v>
                </c:pt>
                <c:pt idx="69">
                  <c:v>4.8672415804492797</c:v>
                </c:pt>
                <c:pt idx="70">
                  <c:v>4.89318636801507</c:v>
                </c:pt>
                <c:pt idx="71">
                  <c:v>5.3237186976511204</c:v>
                </c:pt>
                <c:pt idx="72">
                  <c:v>5.1105659416762599</c:v>
                </c:pt>
                <c:pt idx="73">
                  <c:v>5.1105955942407002</c:v>
                </c:pt>
                <c:pt idx="74">
                  <c:v>5.1047031294945899</c:v>
                </c:pt>
                <c:pt idx="75">
                  <c:v>5.5199652321811596</c:v>
                </c:pt>
                <c:pt idx="76">
                  <c:v>4.4703759987622096</c:v>
                </c:pt>
                <c:pt idx="77">
                  <c:v>4.6955419019257096</c:v>
                </c:pt>
                <c:pt idx="78">
                  <c:v>4.7019512631711597</c:v>
                </c:pt>
                <c:pt idx="79">
                  <c:v>4.8565129603675601</c:v>
                </c:pt>
                <c:pt idx="80">
                  <c:v>4.7730918631758703</c:v>
                </c:pt>
                <c:pt idx="81">
                  <c:v>4.7667158583951901</c:v>
                </c:pt>
                <c:pt idx="82">
                  <c:v>4.7704604625830003</c:v>
                </c:pt>
                <c:pt idx="83">
                  <c:v>4.7114524935828204</c:v>
                </c:pt>
                <c:pt idx="84">
                  <c:v>5.23895640005576</c:v>
                </c:pt>
                <c:pt idx="85">
                  <c:v>5.2398358643410496</c:v>
                </c:pt>
                <c:pt idx="86">
                  <c:v>4.7718163804293896</c:v>
                </c:pt>
                <c:pt idx="87">
                  <c:v>4.7721771132544699</c:v>
                </c:pt>
                <c:pt idx="88">
                  <c:v>4.8163310039512703</c:v>
                </c:pt>
                <c:pt idx="89">
                  <c:v>4.8013889237959901</c:v>
                </c:pt>
                <c:pt idx="90">
                  <c:v>5.15145031731151</c:v>
                </c:pt>
                <c:pt idx="91">
                  <c:v>5.0812376762565599</c:v>
                </c:pt>
                <c:pt idx="92">
                  <c:v>5.0866820033606901</c:v>
                </c:pt>
                <c:pt idx="93">
                  <c:v>5.0864756089822798</c:v>
                </c:pt>
                <c:pt idx="94">
                  <c:v>4.9920212316087396</c:v>
                </c:pt>
                <c:pt idx="95">
                  <c:v>5.4035986550778103</c:v>
                </c:pt>
                <c:pt idx="96">
                  <c:v>5.0492490810282504</c:v>
                </c:pt>
                <c:pt idx="97">
                  <c:v>5.3435985122910603</c:v>
                </c:pt>
                <c:pt idx="98">
                  <c:v>5.3213638609990799</c:v>
                </c:pt>
                <c:pt idx="99">
                  <c:v>5.3992879046342797</c:v>
                </c:pt>
                <c:pt idx="100">
                  <c:v>5.2607571051057098</c:v>
                </c:pt>
                <c:pt idx="101">
                  <c:v>5.2686646360333098</c:v>
                </c:pt>
                <c:pt idx="102">
                  <c:v>4.5467223393664904</c:v>
                </c:pt>
                <c:pt idx="103">
                  <c:v>4.9654276196584997</c:v>
                </c:pt>
                <c:pt idx="104">
                  <c:v>5.1018951448191103</c:v>
                </c:pt>
                <c:pt idx="105">
                  <c:v>4.8901510454027797</c:v>
                </c:pt>
                <c:pt idx="106">
                  <c:v>4.8986992441996096</c:v>
                </c:pt>
                <c:pt idx="107">
                  <c:v>5.4947556746655204</c:v>
                </c:pt>
                <c:pt idx="108">
                  <c:v>5.1582480335171699</c:v>
                </c:pt>
                <c:pt idx="109">
                  <c:v>5.0880995723836797</c:v>
                </c:pt>
                <c:pt idx="110">
                  <c:v>5.2690471237751302</c:v>
                </c:pt>
                <c:pt idx="111">
                  <c:v>4.7283449748475102</c:v>
                </c:pt>
                <c:pt idx="112">
                  <c:v>4.5699943352054504</c:v>
                </c:pt>
                <c:pt idx="113">
                  <c:v>4.7151267086516899</c:v>
                </c:pt>
                <c:pt idx="114">
                  <c:v>5.4565584612464502</c:v>
                </c:pt>
                <c:pt idx="115">
                  <c:v>5.48815729638984</c:v>
                </c:pt>
                <c:pt idx="116">
                  <c:v>5.4896063867993004</c:v>
                </c:pt>
                <c:pt idx="117">
                  <c:v>5.4895516222499303</c:v>
                </c:pt>
                <c:pt idx="118">
                  <c:v>5.0165442435130698</c:v>
                </c:pt>
                <c:pt idx="119">
                  <c:v>4.9909177402721596</c:v>
                </c:pt>
                <c:pt idx="120">
                  <c:v>4.3231009709651698</c:v>
                </c:pt>
                <c:pt idx="121">
                  <c:v>5.0651992151679899</c:v>
                </c:pt>
                <c:pt idx="122">
                  <c:v>4.9753242080904396</c:v>
                </c:pt>
                <c:pt idx="123">
                  <c:v>4.7966087671175197</c:v>
                </c:pt>
                <c:pt idx="124">
                  <c:v>4.8729431917148398</c:v>
                </c:pt>
                <c:pt idx="125">
                  <c:v>4.8703936859863699</c:v>
                </c:pt>
                <c:pt idx="126">
                  <c:v>5.2474818348011203</c:v>
                </c:pt>
                <c:pt idx="127">
                  <c:v>4.9183818526550898</c:v>
                </c:pt>
                <c:pt idx="128">
                  <c:v>4.9126735210973704</c:v>
                </c:pt>
                <c:pt idx="129">
                  <c:v>5.5139904479092898</c:v>
                </c:pt>
                <c:pt idx="130">
                  <c:v>5.3018901439892803</c:v>
                </c:pt>
                <c:pt idx="131">
                  <c:v>4.9557774354951496</c:v>
                </c:pt>
                <c:pt idx="132">
                  <c:v>4.9555090664592001</c:v>
                </c:pt>
                <c:pt idx="133">
                  <c:v>4.7372178011635997</c:v>
                </c:pt>
                <c:pt idx="134">
                  <c:v>4.7669951565372104</c:v>
                </c:pt>
                <c:pt idx="135">
                  <c:v>5.5905506588096303</c:v>
                </c:pt>
                <c:pt idx="136">
                  <c:v>5.5280854991762602</c:v>
                </c:pt>
                <c:pt idx="137">
                  <c:v>5.4201913990361996</c:v>
                </c:pt>
                <c:pt idx="138">
                  <c:v>5.4202299786649597</c:v>
                </c:pt>
                <c:pt idx="139">
                  <c:v>4.8538695448117899</c:v>
                </c:pt>
                <c:pt idx="140">
                  <c:v>5.0627894472044703</c:v>
                </c:pt>
                <c:pt idx="141">
                  <c:v>4.9187035089431097</c:v>
                </c:pt>
                <c:pt idx="142">
                  <c:v>4.87967682344481</c:v>
                </c:pt>
                <c:pt idx="143">
                  <c:v>4.6995185839159301</c:v>
                </c:pt>
                <c:pt idx="144">
                  <c:v>4.7825804558926999</c:v>
                </c:pt>
                <c:pt idx="145">
                  <c:v>4.7699951041889204</c:v>
                </c:pt>
                <c:pt idx="146">
                  <c:v>5.4982958038396603</c:v>
                </c:pt>
                <c:pt idx="147">
                  <c:v>5.0209715520523099</c:v>
                </c:pt>
                <c:pt idx="148">
                  <c:v>5.0481022367859598</c:v>
                </c:pt>
                <c:pt idx="149">
                  <c:v>4.9953163594792098</c:v>
                </c:pt>
                <c:pt idx="150">
                  <c:v>4.99645406463162</c:v>
                </c:pt>
                <c:pt idx="151">
                  <c:v>4.9024691246392997</c:v>
                </c:pt>
                <c:pt idx="152">
                  <c:v>4.8909088172836697</c:v>
                </c:pt>
                <c:pt idx="153">
                  <c:v>5.4227012573626796</c:v>
                </c:pt>
                <c:pt idx="154">
                  <c:v>4.7129866015662101</c:v>
                </c:pt>
                <c:pt idx="155">
                  <c:v>5.2492669367457099</c:v>
                </c:pt>
                <c:pt idx="156">
                  <c:v>5.5747339847186801</c:v>
                </c:pt>
                <c:pt idx="157">
                  <c:v>5.5914827318795703</c:v>
                </c:pt>
                <c:pt idx="158">
                  <c:v>5.1739066179439002</c:v>
                </c:pt>
                <c:pt idx="159">
                  <c:v>5.1836702470144198</c:v>
                </c:pt>
                <c:pt idx="160">
                  <c:v>5.1024279152412904</c:v>
                </c:pt>
                <c:pt idx="161">
                  <c:v>5.5698501018126096</c:v>
                </c:pt>
                <c:pt idx="162">
                  <c:v>4.4767634243846404</c:v>
                </c:pt>
                <c:pt idx="163">
                  <c:v>4.4703061366245302</c:v>
                </c:pt>
                <c:pt idx="164">
                  <c:v>5.80968125793793</c:v>
                </c:pt>
                <c:pt idx="165">
                  <c:v>5.8062731309118396</c:v>
                </c:pt>
                <c:pt idx="166">
                  <c:v>5.7957735942576303</c:v>
                </c:pt>
                <c:pt idx="167">
                  <c:v>5.7837483322167804</c:v>
                </c:pt>
                <c:pt idx="168">
                  <c:v>5.7934314782634502</c:v>
                </c:pt>
                <c:pt idx="169">
                  <c:v>4.3715362651982197</c:v>
                </c:pt>
                <c:pt idx="170">
                  <c:v>4.5365186284804704</c:v>
                </c:pt>
                <c:pt idx="171">
                  <c:v>4.3186573064729297</c:v>
                </c:pt>
                <c:pt idx="172">
                  <c:v>4.2514759241732198</c:v>
                </c:pt>
                <c:pt idx="173">
                  <c:v>4.2641704955218804</c:v>
                </c:pt>
                <c:pt idx="174">
                  <c:v>4.2390659616341004</c:v>
                </c:pt>
                <c:pt idx="175">
                  <c:v>5.4944727529798696</c:v>
                </c:pt>
                <c:pt idx="176">
                  <c:v>5.5703091370086097</c:v>
                </c:pt>
                <c:pt idx="177">
                  <c:v>5.5922341332043501</c:v>
                </c:pt>
                <c:pt idx="178">
                  <c:v>5.5921922799227204</c:v>
                </c:pt>
                <c:pt idx="179">
                  <c:v>5.4595609540072401</c:v>
                </c:pt>
                <c:pt idx="180">
                  <c:v>5.4600081360268398</c:v>
                </c:pt>
                <c:pt idx="181">
                  <c:v>5.1409452666079902</c:v>
                </c:pt>
                <c:pt idx="182">
                  <c:v>5.0473774662131996</c:v>
                </c:pt>
                <c:pt idx="183">
                  <c:v>5.1065895332906104</c:v>
                </c:pt>
                <c:pt idx="184">
                  <c:v>5.1210272195950104</c:v>
                </c:pt>
                <c:pt idx="185">
                  <c:v>5.1015613803290902</c:v>
                </c:pt>
                <c:pt idx="186">
                  <c:v>5.0467438332081596</c:v>
                </c:pt>
                <c:pt idx="187">
                  <c:v>5.0461487108445802</c:v>
                </c:pt>
                <c:pt idx="188">
                  <c:v>5.2465404557313597</c:v>
                </c:pt>
                <c:pt idx="189">
                  <c:v>5.3757279229213397</c:v>
                </c:pt>
                <c:pt idx="190">
                  <c:v>5.1850729331522203</c:v>
                </c:pt>
                <c:pt idx="191">
                  <c:v>5.2023609532630504</c:v>
                </c:pt>
                <c:pt idx="192">
                  <c:v>4.7353296353998804</c:v>
                </c:pt>
                <c:pt idx="193">
                  <c:v>5.4988178676277597</c:v>
                </c:pt>
                <c:pt idx="194">
                  <c:v>5.4462183678277496</c:v>
                </c:pt>
                <c:pt idx="195">
                  <c:v>5.7419592278467997</c:v>
                </c:pt>
                <c:pt idx="196">
                  <c:v>5.7449167232940699</c:v>
                </c:pt>
                <c:pt idx="197">
                  <c:v>5.7381719506009397</c:v>
                </c:pt>
                <c:pt idx="198">
                  <c:v>5.80727388880491</c:v>
                </c:pt>
                <c:pt idx="199">
                  <c:v>5.2597774691675196</c:v>
                </c:pt>
                <c:pt idx="200">
                  <c:v>5.2196377445767599</c:v>
                </c:pt>
                <c:pt idx="201">
                  <c:v>5.5560620934733604</c:v>
                </c:pt>
                <c:pt idx="202">
                  <c:v>5.6584889754484404</c:v>
                </c:pt>
                <c:pt idx="203">
                  <c:v>5.7015771363878898</c:v>
                </c:pt>
                <c:pt idx="204">
                  <c:v>5.0963021073386496</c:v>
                </c:pt>
                <c:pt idx="205">
                  <c:v>5.1012909234035604</c:v>
                </c:pt>
                <c:pt idx="206">
                  <c:v>5.0951887378412604</c:v>
                </c:pt>
                <c:pt idx="207">
                  <c:v>4.3457196599351402</c:v>
                </c:pt>
                <c:pt idx="208">
                  <c:v>4.3463196432670603</c:v>
                </c:pt>
                <c:pt idx="209">
                  <c:v>4.5830477409793202</c:v>
                </c:pt>
                <c:pt idx="210">
                  <c:v>4.5053031882383801</c:v>
                </c:pt>
                <c:pt idx="211">
                  <c:v>4.6923774224377297</c:v>
                </c:pt>
                <c:pt idx="212">
                  <c:v>4.7042655284617201</c:v>
                </c:pt>
                <c:pt idx="213">
                  <c:v>5.2817733293817097</c:v>
                </c:pt>
                <c:pt idx="214">
                  <c:v>4.9041834480008903</c:v>
                </c:pt>
                <c:pt idx="215">
                  <c:v>4.9006775513173402</c:v>
                </c:pt>
                <c:pt idx="216">
                  <c:v>4.95550605871128</c:v>
                </c:pt>
                <c:pt idx="217">
                  <c:v>4.7421632955679396</c:v>
                </c:pt>
                <c:pt idx="218">
                  <c:v>4.7787058692275002</c:v>
                </c:pt>
                <c:pt idx="219">
                  <c:v>4.8086353550794998</c:v>
                </c:pt>
                <c:pt idx="220">
                  <c:v>4.7989774085870804</c:v>
                </c:pt>
                <c:pt idx="221">
                  <c:v>4.77517703606601</c:v>
                </c:pt>
                <c:pt idx="222">
                  <c:v>5.6201304056434997</c:v>
                </c:pt>
                <c:pt idx="223">
                  <c:v>4.78726391724555</c:v>
                </c:pt>
                <c:pt idx="224">
                  <c:v>4.4460425583587</c:v>
                </c:pt>
                <c:pt idx="225">
                  <c:v>4.9509839748091897</c:v>
                </c:pt>
                <c:pt idx="226">
                  <c:v>4.9217194771924904</c:v>
                </c:pt>
                <c:pt idx="227">
                  <c:v>5.5314947061838904</c:v>
                </c:pt>
                <c:pt idx="228">
                  <c:v>5.4497781332453696</c:v>
                </c:pt>
                <c:pt idx="229">
                  <c:v>4.8520135791769796</c:v>
                </c:pt>
                <c:pt idx="230">
                  <c:v>5.3461843929028596</c:v>
                </c:pt>
                <c:pt idx="231">
                  <c:v>5.3208558267980504</c:v>
                </c:pt>
                <c:pt idx="232">
                  <c:v>4.9632667123882399</c:v>
                </c:pt>
                <c:pt idx="233">
                  <c:v>5.0731602666816</c:v>
                </c:pt>
                <c:pt idx="234">
                  <c:v>5.07268129974765</c:v>
                </c:pt>
                <c:pt idx="235">
                  <c:v>5.0661640818283002</c:v>
                </c:pt>
                <c:pt idx="236">
                  <c:v>5.0550924449169203</c:v>
                </c:pt>
                <c:pt idx="237">
                  <c:v>4.9303499195258098</c:v>
                </c:pt>
                <c:pt idx="238">
                  <c:v>5.1325452658056498</c:v>
                </c:pt>
                <c:pt idx="239">
                  <c:v>4.9082368503010896</c:v>
                </c:pt>
                <c:pt idx="240">
                  <c:v>5.2872678496263203</c:v>
                </c:pt>
                <c:pt idx="241">
                  <c:v>5.2815010607162902</c:v>
                </c:pt>
                <c:pt idx="242">
                  <c:v>5.27872855882379</c:v>
                </c:pt>
                <c:pt idx="243">
                  <c:v>5.2549666463934601</c:v>
                </c:pt>
                <c:pt idx="244">
                  <c:v>5.3189738261930897</c:v>
                </c:pt>
                <c:pt idx="245">
                  <c:v>4.58691329524562</c:v>
                </c:pt>
                <c:pt idx="246">
                  <c:v>4.6496037534944596</c:v>
                </c:pt>
                <c:pt idx="247">
                  <c:v>4.7558401504611201</c:v>
                </c:pt>
                <c:pt idx="248">
                  <c:v>4.8190368244044297</c:v>
                </c:pt>
                <c:pt idx="249">
                  <c:v>4.9692593368876299</c:v>
                </c:pt>
                <c:pt idx="250">
                  <c:v>5.2819273354108196</c:v>
                </c:pt>
                <c:pt idx="251">
                  <c:v>5.3188011487904898</c:v>
                </c:pt>
                <c:pt idx="252">
                  <c:v>5.3574421749689103</c:v>
                </c:pt>
                <c:pt idx="253">
                  <c:v>5.08503688772125</c:v>
                </c:pt>
                <c:pt idx="254">
                  <c:v>4.9807349588843799</c:v>
                </c:pt>
                <c:pt idx="255">
                  <c:v>5.03988771841939</c:v>
                </c:pt>
                <c:pt idx="256">
                  <c:v>5.0461364903141197</c:v>
                </c:pt>
                <c:pt idx="257">
                  <c:v>4.6313036050224197</c:v>
                </c:pt>
                <c:pt idx="258">
                  <c:v>5.0848517153160797</c:v>
                </c:pt>
                <c:pt idx="259">
                  <c:v>5.1457549859046701</c:v>
                </c:pt>
                <c:pt idx="260">
                  <c:v>4.4738641803971504</c:v>
                </c:pt>
                <c:pt idx="261">
                  <c:v>4.4272823727657702</c:v>
                </c:pt>
                <c:pt idx="262">
                  <c:v>4.4378094206973797</c:v>
                </c:pt>
                <c:pt idx="263">
                  <c:v>4.4478597947714702</c:v>
                </c:pt>
                <c:pt idx="264">
                  <c:v>4.4323349202836697</c:v>
                </c:pt>
                <c:pt idx="265">
                  <c:v>4.6377682561503404</c:v>
                </c:pt>
                <c:pt idx="266">
                  <c:v>5.2251892780533904</c:v>
                </c:pt>
                <c:pt idx="267">
                  <c:v>4.9535594620881902</c:v>
                </c:pt>
                <c:pt idx="268">
                  <c:v>5.0795105707660202</c:v>
                </c:pt>
                <c:pt idx="269">
                  <c:v>5.14436547348354</c:v>
                </c:pt>
                <c:pt idx="270">
                  <c:v>5.01090476180533</c:v>
                </c:pt>
                <c:pt idx="271">
                  <c:v>4.3029495696275699</c:v>
                </c:pt>
                <c:pt idx="272">
                  <c:v>4.2948998677825196</c:v>
                </c:pt>
                <c:pt idx="273">
                  <c:v>4.1303818426752601</c:v>
                </c:pt>
                <c:pt idx="274">
                  <c:v>4.2531875150308904</c:v>
                </c:pt>
                <c:pt idx="275">
                  <c:v>4.4660012345334001</c:v>
                </c:pt>
                <c:pt idx="276">
                  <c:v>5.3103660417771303</c:v>
                </c:pt>
                <c:pt idx="277">
                  <c:v>4.4996294792376501</c:v>
                </c:pt>
                <c:pt idx="278">
                  <c:v>4.9062164307909599</c:v>
                </c:pt>
                <c:pt idx="279">
                  <c:v>4.9072089265556</c:v>
                </c:pt>
                <c:pt idx="280">
                  <c:v>4.6013640195951702</c:v>
                </c:pt>
                <c:pt idx="281">
                  <c:v>4.9163089234317603</c:v>
                </c:pt>
                <c:pt idx="282">
                  <c:v>4.9375497550292504</c:v>
                </c:pt>
                <c:pt idx="283">
                  <c:v>4.9640731444613202</c:v>
                </c:pt>
                <c:pt idx="284">
                  <c:v>4.9642167837503601</c:v>
                </c:pt>
                <c:pt idx="285">
                  <c:v>4.81594777927224</c:v>
                </c:pt>
                <c:pt idx="286">
                  <c:v>4.8290444535080299</c:v>
                </c:pt>
                <c:pt idx="287">
                  <c:v>4.7894144844376303</c:v>
                </c:pt>
                <c:pt idx="288">
                  <c:v>4.1122725021818898</c:v>
                </c:pt>
                <c:pt idx="289">
                  <c:v>4.27556514092797</c:v>
                </c:pt>
                <c:pt idx="290">
                  <c:v>3.9359247774826298</c:v>
                </c:pt>
                <c:pt idx="291">
                  <c:v>3.9488497501849902</c:v>
                </c:pt>
                <c:pt idx="292">
                  <c:v>4.0664454576446003</c:v>
                </c:pt>
                <c:pt idx="293">
                  <c:v>4.1405911862714699</c:v>
                </c:pt>
                <c:pt idx="294">
                  <c:v>4.4318333160881904</c:v>
                </c:pt>
                <c:pt idx="295">
                  <c:v>5.0303560473606899</c:v>
                </c:pt>
                <c:pt idx="296">
                  <c:v>4.6650598123375602</c:v>
                </c:pt>
                <c:pt idx="297">
                  <c:v>4.5507145768146797</c:v>
                </c:pt>
                <c:pt idx="298">
                  <c:v>4.4977624206615001</c:v>
                </c:pt>
                <c:pt idx="299">
                  <c:v>4.5263994478685596</c:v>
                </c:pt>
                <c:pt idx="300">
                  <c:v>4.5314648350586504</c:v>
                </c:pt>
                <c:pt idx="301">
                  <c:v>5.2613471328019799</c:v>
                </c:pt>
                <c:pt idx="302">
                  <c:v>5.26321464431539</c:v>
                </c:pt>
                <c:pt idx="303">
                  <c:v>5.3152486817062101</c:v>
                </c:pt>
                <c:pt idx="304">
                  <c:v>5.3121213200249402</c:v>
                </c:pt>
                <c:pt idx="305">
                  <c:v>5.3701709050561597</c:v>
                </c:pt>
                <c:pt idx="306">
                  <c:v>5.2143141384444496</c:v>
                </c:pt>
                <c:pt idx="307">
                  <c:v>5.16021997993378</c:v>
                </c:pt>
                <c:pt idx="308">
                  <c:v>5.1502810336310603</c:v>
                </c:pt>
                <c:pt idx="309">
                  <c:v>4.9433046367780502</c:v>
                </c:pt>
                <c:pt idx="310">
                  <c:v>5.2915197090594202</c:v>
                </c:pt>
                <c:pt idx="311">
                  <c:v>4.4759191063217303</c:v>
                </c:pt>
                <c:pt idx="312">
                  <c:v>4.5295122918411899</c:v>
                </c:pt>
                <c:pt idx="313">
                  <c:v>4.6300582153434302</c:v>
                </c:pt>
                <c:pt idx="314">
                  <c:v>4.7080555379616502</c:v>
                </c:pt>
                <c:pt idx="315">
                  <c:v>4.6803126421374399</c:v>
                </c:pt>
                <c:pt idx="316">
                  <c:v>4.5905123356286799</c:v>
                </c:pt>
                <c:pt idx="317">
                  <c:v>4.5920425567235403</c:v>
                </c:pt>
                <c:pt idx="318">
                  <c:v>5.3066780705538097</c:v>
                </c:pt>
                <c:pt idx="319">
                  <c:v>3.8953389483472498</c:v>
                </c:pt>
                <c:pt idx="320">
                  <c:v>4.2192594785386204</c:v>
                </c:pt>
                <c:pt idx="321">
                  <c:v>4.22149406820939</c:v>
                </c:pt>
                <c:pt idx="322">
                  <c:v>3.9628433414509101</c:v>
                </c:pt>
                <c:pt idx="323">
                  <c:v>3.8412192923512101</c:v>
                </c:pt>
                <c:pt idx="324">
                  <c:v>4.9672161866264304</c:v>
                </c:pt>
                <c:pt idx="325">
                  <c:v>5.3353357928031402</c:v>
                </c:pt>
                <c:pt idx="326">
                  <c:v>5.1351142708629602</c:v>
                </c:pt>
                <c:pt idx="327">
                  <c:v>5.0086243430087496</c:v>
                </c:pt>
                <c:pt idx="328">
                  <c:v>5.04240749365679</c:v>
                </c:pt>
                <c:pt idx="329">
                  <c:v>5.0560097911482398</c:v>
                </c:pt>
                <c:pt idx="330">
                  <c:v>5.0563195715506701</c:v>
                </c:pt>
                <c:pt idx="331">
                  <c:v>5.1100160640555199</c:v>
                </c:pt>
                <c:pt idx="332">
                  <c:v>5.21197409520446</c:v>
                </c:pt>
                <c:pt idx="333">
                  <c:v>5.2640490381301204</c:v>
                </c:pt>
                <c:pt idx="334">
                  <c:v>4.9039710416147404</c:v>
                </c:pt>
                <c:pt idx="335">
                  <c:v>4.7025579897033802</c:v>
                </c:pt>
                <c:pt idx="336">
                  <c:v>4.7247899368855402</c:v>
                </c:pt>
                <c:pt idx="337">
                  <c:v>4.6437038825794996</c:v>
                </c:pt>
                <c:pt idx="338">
                  <c:v>4.6215336116258703</c:v>
                </c:pt>
                <c:pt idx="339">
                  <c:v>4.7793280100011204</c:v>
                </c:pt>
                <c:pt idx="340">
                  <c:v>4.8111237743505697</c:v>
                </c:pt>
                <c:pt idx="341">
                  <c:v>4.8813784931918596</c:v>
                </c:pt>
                <c:pt idx="342">
                  <c:v>4.86731949795813</c:v>
                </c:pt>
                <c:pt idx="343">
                  <c:v>5.0500229652944304</c:v>
                </c:pt>
                <c:pt idx="344">
                  <c:v>4.95319143624027</c:v>
                </c:pt>
                <c:pt idx="345">
                  <c:v>4.8467666425420699</c:v>
                </c:pt>
                <c:pt idx="346">
                  <c:v>4.8451318682845903</c:v>
                </c:pt>
                <c:pt idx="347">
                  <c:v>4.8464622032014502</c:v>
                </c:pt>
                <c:pt idx="348">
                  <c:v>4.8742616641061902</c:v>
                </c:pt>
                <c:pt idx="349">
                  <c:v>5.3774398192766704</c:v>
                </c:pt>
                <c:pt idx="350">
                  <c:v>4.2872165754282596</c:v>
                </c:pt>
                <c:pt idx="351">
                  <c:v>4.4808621696083</c:v>
                </c:pt>
                <c:pt idx="352">
                  <c:v>4.5719427711970404</c:v>
                </c:pt>
                <c:pt idx="353">
                  <c:v>4.5617511797642196</c:v>
                </c:pt>
                <c:pt idx="354">
                  <c:v>5.4473624302360797</c:v>
                </c:pt>
                <c:pt idx="355">
                  <c:v>4.9846352233828402</c:v>
                </c:pt>
                <c:pt idx="356">
                  <c:v>4.9745599380545302</c:v>
                </c:pt>
                <c:pt idx="357">
                  <c:v>5.2030295291709798</c:v>
                </c:pt>
                <c:pt idx="358">
                  <c:v>5.2038249702690296</c:v>
                </c:pt>
                <c:pt idx="359">
                  <c:v>5.1876401614183703</c:v>
                </c:pt>
                <c:pt idx="360">
                  <c:v>5.4018228332340001</c:v>
                </c:pt>
                <c:pt idx="361">
                  <c:v>5.47330282598789</c:v>
                </c:pt>
                <c:pt idx="362">
                  <c:v>5.3983937970205496</c:v>
                </c:pt>
                <c:pt idx="363">
                  <c:v>5.3648753981017299</c:v>
                </c:pt>
                <c:pt idx="364">
                  <c:v>5.1063683505608397</c:v>
                </c:pt>
                <c:pt idx="365">
                  <c:v>5.3091373619941598</c:v>
                </c:pt>
                <c:pt idx="366">
                  <c:v>5.2108034017160803</c:v>
                </c:pt>
                <c:pt idx="367">
                  <c:v>5.1950667228283303</c:v>
                </c:pt>
                <c:pt idx="368">
                  <c:v>5.29631432404289</c:v>
                </c:pt>
                <c:pt idx="369">
                  <c:v>5.2110984370878803</c:v>
                </c:pt>
                <c:pt idx="370">
                  <c:v>5.1993715551397699</c:v>
                </c:pt>
                <c:pt idx="371">
                  <c:v>5.8904448581075997</c:v>
                </c:pt>
                <c:pt idx="372">
                  <c:v>5.8149526847093203</c:v>
                </c:pt>
                <c:pt idx="373">
                  <c:v>4.7675011846508601</c:v>
                </c:pt>
                <c:pt idx="374">
                  <c:v>5.4792154287619397</c:v>
                </c:pt>
                <c:pt idx="375">
                  <c:v>6.0711019970882196</c:v>
                </c:pt>
                <c:pt idx="376">
                  <c:v>6.0342324292539899</c:v>
                </c:pt>
                <c:pt idx="377">
                  <c:v>6.08237114420852</c:v>
                </c:pt>
                <c:pt idx="378">
                  <c:v>6.0910822719252504</c:v>
                </c:pt>
                <c:pt idx="379">
                  <c:v>5.1178123111889304</c:v>
                </c:pt>
                <c:pt idx="380">
                  <c:v>5.4779364647372999</c:v>
                </c:pt>
                <c:pt idx="381">
                  <c:v>5.35772189848067</c:v>
                </c:pt>
                <c:pt idx="382">
                  <c:v>5.35775768418792</c:v>
                </c:pt>
                <c:pt idx="383">
                  <c:v>5.2991969030483403</c:v>
                </c:pt>
                <c:pt idx="384">
                  <c:v>5.3017595689434698</c:v>
                </c:pt>
                <c:pt idx="385">
                  <c:v>5.5791910769113304</c:v>
                </c:pt>
                <c:pt idx="386">
                  <c:v>5.6189796621666304</c:v>
                </c:pt>
                <c:pt idx="387">
                  <c:v>5.6197404501583001</c:v>
                </c:pt>
                <c:pt idx="388">
                  <c:v>5.61757478490882</c:v>
                </c:pt>
                <c:pt idx="389">
                  <c:v>5.6483742768852299</c:v>
                </c:pt>
                <c:pt idx="390">
                  <c:v>5.6378821712442297</c:v>
                </c:pt>
                <c:pt idx="391">
                  <c:v>5.5319118733631303</c:v>
                </c:pt>
                <c:pt idx="392">
                  <c:v>5.2308710410294896</c:v>
                </c:pt>
                <c:pt idx="393">
                  <c:v>5.00482035893583</c:v>
                </c:pt>
                <c:pt idx="394">
                  <c:v>4.9981440942095796</c:v>
                </c:pt>
                <c:pt idx="395">
                  <c:v>4.9856997678269099</c:v>
                </c:pt>
                <c:pt idx="396">
                  <c:v>4.9806492506419602</c:v>
                </c:pt>
                <c:pt idx="397">
                  <c:v>4.9672971539256698</c:v>
                </c:pt>
                <c:pt idx="398">
                  <c:v>4.9670159665634301</c:v>
                </c:pt>
                <c:pt idx="399">
                  <c:v>4.9635285320550198</c:v>
                </c:pt>
                <c:pt idx="400">
                  <c:v>4.8675103206139001</c:v>
                </c:pt>
                <c:pt idx="401">
                  <c:v>4.8526795557626698</c:v>
                </c:pt>
                <c:pt idx="402">
                  <c:v>5.4992711223168902</c:v>
                </c:pt>
                <c:pt idx="403">
                  <c:v>6.3350073289316597</c:v>
                </c:pt>
                <c:pt idx="404">
                  <c:v>6.2396817772829101</c:v>
                </c:pt>
                <c:pt idx="405">
                  <c:v>6.2328232346583601</c:v>
                </c:pt>
                <c:pt idx="406">
                  <c:v>5.4207681915092296</c:v>
                </c:pt>
                <c:pt idx="407">
                  <c:v>5.5481262159976996</c:v>
                </c:pt>
                <c:pt idx="408">
                  <c:v>5.5527525803815596</c:v>
                </c:pt>
                <c:pt idx="409">
                  <c:v>5.8379895222549996</c:v>
                </c:pt>
                <c:pt idx="410">
                  <c:v>5.2571759816049104</c:v>
                </c:pt>
                <c:pt idx="411">
                  <c:v>5.23277930184768</c:v>
                </c:pt>
                <c:pt idx="412">
                  <c:v>5.4011163849765103</c:v>
                </c:pt>
                <c:pt idx="413">
                  <c:v>5.4251396938962904</c:v>
                </c:pt>
                <c:pt idx="414">
                  <c:v>5.4293151045758998</c:v>
                </c:pt>
                <c:pt idx="415">
                  <c:v>5.4249436018373602</c:v>
                </c:pt>
                <c:pt idx="416">
                  <c:v>4.6680411585085304</c:v>
                </c:pt>
                <c:pt idx="417">
                  <c:v>4.9594405079732198</c:v>
                </c:pt>
                <c:pt idx="418">
                  <c:v>4.8963243122460396</c:v>
                </c:pt>
                <c:pt idx="419">
                  <c:v>4.8682601444587403</c:v>
                </c:pt>
                <c:pt idx="420">
                  <c:v>4.8614379432625396</c:v>
                </c:pt>
                <c:pt idx="421">
                  <c:v>4.8651677150132198</c:v>
                </c:pt>
                <c:pt idx="422">
                  <c:v>4.82323572509938</c:v>
                </c:pt>
                <c:pt idx="423">
                  <c:v>4.8277699439540704</c:v>
                </c:pt>
                <c:pt idx="424">
                  <c:v>5.1137886917482103</c:v>
                </c:pt>
                <c:pt idx="425">
                  <c:v>4.8543406272298304</c:v>
                </c:pt>
                <c:pt idx="426">
                  <c:v>5.2249787484777501</c:v>
                </c:pt>
                <c:pt idx="427">
                  <c:v>4.8822271405265703</c:v>
                </c:pt>
                <c:pt idx="428">
                  <c:v>4.8876690423035596</c:v>
                </c:pt>
                <c:pt idx="429">
                  <c:v>4.8836709271015701</c:v>
                </c:pt>
                <c:pt idx="430">
                  <c:v>4.8760572435568896</c:v>
                </c:pt>
                <c:pt idx="431">
                  <c:v>4.8201091484132501</c:v>
                </c:pt>
                <c:pt idx="432">
                  <c:v>4.7069421599108301</c:v>
                </c:pt>
                <c:pt idx="433">
                  <c:v>4.7456843759516198</c:v>
                </c:pt>
                <c:pt idx="434">
                  <c:v>4.7401332509856102</c:v>
                </c:pt>
                <c:pt idx="435">
                  <c:v>4.6439589215504498</c:v>
                </c:pt>
                <c:pt idx="436">
                  <c:v>4.5629724668242897</c:v>
                </c:pt>
                <c:pt idx="437">
                  <c:v>4.59278964931198</c:v>
                </c:pt>
                <c:pt idx="438">
                  <c:v>4.61762949415691</c:v>
                </c:pt>
                <c:pt idx="439">
                  <c:v>5.1997146116107</c:v>
                </c:pt>
                <c:pt idx="440">
                  <c:v>4.9686434033356699</c:v>
                </c:pt>
                <c:pt idx="441">
                  <c:v>4.9261033100890304</c:v>
                </c:pt>
                <c:pt idx="442">
                  <c:v>4.8872718009597804</c:v>
                </c:pt>
                <c:pt idx="443">
                  <c:v>4.8872724958110201</c:v>
                </c:pt>
                <c:pt idx="444">
                  <c:v>4.96642077570392</c:v>
                </c:pt>
                <c:pt idx="445">
                  <c:v>4.9504534835750604</c:v>
                </c:pt>
                <c:pt idx="446">
                  <c:v>5.0954359869016903</c:v>
                </c:pt>
                <c:pt idx="447">
                  <c:v>5.0638543596207599</c:v>
                </c:pt>
                <c:pt idx="448">
                  <c:v>5.9120273573040496</c:v>
                </c:pt>
                <c:pt idx="449">
                  <c:v>5.2271846170543101</c:v>
                </c:pt>
                <c:pt idx="450">
                  <c:v>4.9065421973484602</c:v>
                </c:pt>
                <c:pt idx="451">
                  <c:v>4.9052698130098502</c:v>
                </c:pt>
                <c:pt idx="452">
                  <c:v>4.9055519219329096</c:v>
                </c:pt>
                <c:pt idx="453">
                  <c:v>5.2875970021875904</c:v>
                </c:pt>
                <c:pt idx="454">
                  <c:v>5.2761160080580298</c:v>
                </c:pt>
                <c:pt idx="455">
                  <c:v>5.2755794574011396</c:v>
                </c:pt>
                <c:pt idx="456">
                  <c:v>5.2756071260441004</c:v>
                </c:pt>
                <c:pt idx="457">
                  <c:v>4.6795637576118603</c:v>
                </c:pt>
                <c:pt idx="458">
                  <c:v>4.6138290471166901</c:v>
                </c:pt>
                <c:pt idx="459">
                  <c:v>4.5180888081139399</c:v>
                </c:pt>
                <c:pt idx="460">
                  <c:v>5.1501433883692904</c:v>
                </c:pt>
                <c:pt idx="461">
                  <c:v>5.1801695352610002</c:v>
                </c:pt>
                <c:pt idx="462">
                  <c:v>5.2324130572680101</c:v>
                </c:pt>
                <c:pt idx="463">
                  <c:v>5.2836487536979</c:v>
                </c:pt>
                <c:pt idx="464">
                  <c:v>4.8612772319057402</c:v>
                </c:pt>
                <c:pt idx="465">
                  <c:v>4.9200103905182901</c:v>
                </c:pt>
                <c:pt idx="466">
                  <c:v>4.87515959214553</c:v>
                </c:pt>
                <c:pt idx="467">
                  <c:v>4.8849810517687704</c:v>
                </c:pt>
                <c:pt idx="468">
                  <c:v>4.8851772004688296</c:v>
                </c:pt>
                <c:pt idx="469">
                  <c:v>4.8796695752185304</c:v>
                </c:pt>
                <c:pt idx="470">
                  <c:v>4.5833133646778101</c:v>
                </c:pt>
                <c:pt idx="471">
                  <c:v>5.2948118647445304</c:v>
                </c:pt>
                <c:pt idx="472">
                  <c:v>5.0869093469371602</c:v>
                </c:pt>
                <c:pt idx="473">
                  <c:v>5.0884004993386798</c:v>
                </c:pt>
                <c:pt idx="474">
                  <c:v>5.0865083260536599</c:v>
                </c:pt>
                <c:pt idx="475">
                  <c:v>5.0831945419383198</c:v>
                </c:pt>
                <c:pt idx="476">
                  <c:v>4.9941414735881597</c:v>
                </c:pt>
                <c:pt idx="477">
                  <c:v>5.0282168387042399</c:v>
                </c:pt>
                <c:pt idx="478">
                  <c:v>5.5587108470506097</c:v>
                </c:pt>
                <c:pt idx="479">
                  <c:v>4.8735325847759299</c:v>
                </c:pt>
                <c:pt idx="480">
                  <c:v>4.8511919402883903</c:v>
                </c:pt>
                <c:pt idx="481">
                  <c:v>4.8043182202042702</c:v>
                </c:pt>
                <c:pt idx="482">
                  <c:v>4.8043927166510203</c:v>
                </c:pt>
                <c:pt idx="483">
                  <c:v>4.7314561004789599</c:v>
                </c:pt>
                <c:pt idx="484">
                  <c:v>4.7317688390806802</c:v>
                </c:pt>
                <c:pt idx="485">
                  <c:v>4.8484507872224798</c:v>
                </c:pt>
                <c:pt idx="486">
                  <c:v>4.8497779902420799</c:v>
                </c:pt>
                <c:pt idx="487">
                  <c:v>4.6792385438854298</c:v>
                </c:pt>
                <c:pt idx="488">
                  <c:v>4.5229382004173297</c:v>
                </c:pt>
                <c:pt idx="489">
                  <c:v>4.3629371800356198</c:v>
                </c:pt>
                <c:pt idx="490">
                  <c:v>4.4538375810407098</c:v>
                </c:pt>
                <c:pt idx="491">
                  <c:v>5.5194257833269198</c:v>
                </c:pt>
                <c:pt idx="492">
                  <c:v>5.5134160005095403</c:v>
                </c:pt>
                <c:pt idx="493">
                  <c:v>5.5052550964129097</c:v>
                </c:pt>
                <c:pt idx="494">
                  <c:v>5.5673684019278999</c:v>
                </c:pt>
                <c:pt idx="495">
                  <c:v>5.2089011515408599</c:v>
                </c:pt>
                <c:pt idx="496">
                  <c:v>5.9466425045206002</c:v>
                </c:pt>
                <c:pt idx="497">
                  <c:v>5.8375131017600097</c:v>
                </c:pt>
                <c:pt idx="498">
                  <c:v>5.8306148371008097</c:v>
                </c:pt>
                <c:pt idx="499">
                  <c:v>4.7633286040234202</c:v>
                </c:pt>
                <c:pt idx="500">
                  <c:v>4.7393806944416896</c:v>
                </c:pt>
                <c:pt idx="501">
                  <c:v>4.5808006687769396</c:v>
                </c:pt>
                <c:pt idx="502">
                  <c:v>5.1249075644155004</c:v>
                </c:pt>
                <c:pt idx="503">
                  <c:v>5.1473726970399403</c:v>
                </c:pt>
                <c:pt idx="504">
                  <c:v>4.82771525556889</c:v>
                </c:pt>
                <c:pt idx="505">
                  <c:v>5.4269863814216501</c:v>
                </c:pt>
                <c:pt idx="506">
                  <c:v>5.40178685043555</c:v>
                </c:pt>
                <c:pt idx="507">
                  <c:v>5.3822907955172701</c:v>
                </c:pt>
                <c:pt idx="508">
                  <c:v>4.3731682895696604</c:v>
                </c:pt>
                <c:pt idx="509">
                  <c:v>4.8456426780295203</c:v>
                </c:pt>
                <c:pt idx="510">
                  <c:v>4.8352547014812801</c:v>
                </c:pt>
                <c:pt idx="511">
                  <c:v>4.6492871420332902</c:v>
                </c:pt>
                <c:pt idx="512">
                  <c:v>5.1173002968564898</c:v>
                </c:pt>
                <c:pt idx="513">
                  <c:v>5.17427420642868</c:v>
                </c:pt>
                <c:pt idx="514">
                  <c:v>3.9762493568084301</c:v>
                </c:pt>
                <c:pt idx="515">
                  <c:v>3.9218466504477001</c:v>
                </c:pt>
                <c:pt idx="516">
                  <c:v>3.9668682696578599</c:v>
                </c:pt>
                <c:pt idx="517">
                  <c:v>4.3817959435558</c:v>
                </c:pt>
                <c:pt idx="518">
                  <c:v>4.3802336291147501</c:v>
                </c:pt>
                <c:pt idx="519">
                  <c:v>4.4495822419646904</c:v>
                </c:pt>
                <c:pt idx="520">
                  <c:v>4.3156547247606198</c:v>
                </c:pt>
                <c:pt idx="521">
                  <c:v>4.2488067757171901</c:v>
                </c:pt>
                <c:pt idx="522">
                  <c:v>4.1834821305919796</c:v>
                </c:pt>
                <c:pt idx="523">
                  <c:v>5.8225891103090497</c:v>
                </c:pt>
                <c:pt idx="524">
                  <c:v>4.1411066023760901</c:v>
                </c:pt>
                <c:pt idx="525">
                  <c:v>4.1285157030406596</c:v>
                </c:pt>
                <c:pt idx="526">
                  <c:v>5.4227913115761996</c:v>
                </c:pt>
                <c:pt idx="527">
                  <c:v>5.3994628159391302</c:v>
                </c:pt>
                <c:pt idx="528">
                  <c:v>5.5142251191604696</c:v>
                </c:pt>
                <c:pt idx="529">
                  <c:v>5.5215886993036296</c:v>
                </c:pt>
                <c:pt idx="530">
                  <c:v>5.5219328149611897</c:v>
                </c:pt>
                <c:pt idx="531">
                  <c:v>4.6887331259602201</c:v>
                </c:pt>
                <c:pt idx="532">
                  <c:v>5.1670120055263196</c:v>
                </c:pt>
                <c:pt idx="533">
                  <c:v>5.1972738775129201</c:v>
                </c:pt>
                <c:pt idx="534">
                  <c:v>5.1232476526688497</c:v>
                </c:pt>
                <c:pt idx="535">
                  <c:v>5.1319613299891396</c:v>
                </c:pt>
                <c:pt idx="536">
                  <c:v>5.1189851662583203</c:v>
                </c:pt>
                <c:pt idx="537">
                  <c:v>5.1607004366260698</c:v>
                </c:pt>
                <c:pt idx="538">
                  <c:v>5.1491143921921303</c:v>
                </c:pt>
                <c:pt idx="539">
                  <c:v>5.5573805740908</c:v>
                </c:pt>
                <c:pt idx="540">
                  <c:v>5.3453287776296197</c:v>
                </c:pt>
                <c:pt idx="541">
                  <c:v>5.3765327941577903</c:v>
                </c:pt>
                <c:pt idx="542">
                  <c:v>5.4639714079934203</c:v>
                </c:pt>
                <c:pt idx="543">
                  <c:v>5.5480339182590503</c:v>
                </c:pt>
                <c:pt idx="544">
                  <c:v>5.5383163142007401</c:v>
                </c:pt>
                <c:pt idx="545">
                  <c:v>4.7161474854281602</c:v>
                </c:pt>
                <c:pt idx="546">
                  <c:v>4.7091613181004002</c:v>
                </c:pt>
                <c:pt idx="547">
                  <c:v>4.7239678058408199</c:v>
                </c:pt>
                <c:pt idx="548">
                  <c:v>4.71559093628266</c:v>
                </c:pt>
                <c:pt idx="549">
                  <c:v>4.7303331458991096</c:v>
                </c:pt>
                <c:pt idx="550">
                  <c:v>4.6819264285276301</c:v>
                </c:pt>
                <c:pt idx="551">
                  <c:v>4.8747897374533604</c:v>
                </c:pt>
                <c:pt idx="552">
                  <c:v>5.1157883173505896</c:v>
                </c:pt>
                <c:pt idx="553">
                  <c:v>5.0423892084664299</c:v>
                </c:pt>
                <c:pt idx="554">
                  <c:v>5.0281600955494499</c:v>
                </c:pt>
                <c:pt idx="555">
                  <c:v>4.9133702692558403</c:v>
                </c:pt>
                <c:pt idx="556">
                  <c:v>4.7683437538353104</c:v>
                </c:pt>
                <c:pt idx="557">
                  <c:v>4.7751698435763199</c:v>
                </c:pt>
                <c:pt idx="558">
                  <c:v>4.8160130343866401</c:v>
                </c:pt>
                <c:pt idx="559">
                  <c:v>4.7311751661083399</c:v>
                </c:pt>
                <c:pt idx="560">
                  <c:v>4.71407284477913</c:v>
                </c:pt>
                <c:pt idx="561">
                  <c:v>4.8879135552142099</c:v>
                </c:pt>
                <c:pt idx="562">
                  <c:v>4.7832946115845703</c:v>
                </c:pt>
                <c:pt idx="563">
                  <c:v>4.8392488523830499</c:v>
                </c:pt>
                <c:pt idx="564">
                  <c:v>4.96423538839705</c:v>
                </c:pt>
                <c:pt idx="565">
                  <c:v>4.7511114537434702</c:v>
                </c:pt>
                <c:pt idx="566">
                  <c:v>4.7523863777603301</c:v>
                </c:pt>
                <c:pt idx="567">
                  <c:v>4.96915945169882</c:v>
                </c:pt>
                <c:pt idx="568">
                  <c:v>4.9587592135089897</c:v>
                </c:pt>
                <c:pt idx="569">
                  <c:v>4.7099544890785996</c:v>
                </c:pt>
                <c:pt idx="570">
                  <c:v>4.61840469301867</c:v>
                </c:pt>
                <c:pt idx="571">
                  <c:v>5.0148972185354701</c:v>
                </c:pt>
                <c:pt idx="572">
                  <c:v>5.0106147796820704</c:v>
                </c:pt>
                <c:pt idx="573">
                  <c:v>5.0535075087179502</c:v>
                </c:pt>
                <c:pt idx="574">
                  <c:v>5.0417384398709304</c:v>
                </c:pt>
                <c:pt idx="575">
                  <c:v>5.0501696618725802</c:v>
                </c:pt>
                <c:pt idx="576">
                  <c:v>4.8844479009239796</c:v>
                </c:pt>
                <c:pt idx="577">
                  <c:v>4.9210134579318501</c:v>
                </c:pt>
                <c:pt idx="578">
                  <c:v>4.86691101825682</c:v>
                </c:pt>
                <c:pt idx="579">
                  <c:v>5.0190565651792003</c:v>
                </c:pt>
                <c:pt idx="580">
                  <c:v>5.3279331759728903</c:v>
                </c:pt>
                <c:pt idx="581">
                  <c:v>5.4424971850637798</c:v>
                </c:pt>
                <c:pt idx="582">
                  <c:v>4.8590306106070003</c:v>
                </c:pt>
                <c:pt idx="583">
                  <c:v>5.4319643721630504</c:v>
                </c:pt>
                <c:pt idx="584">
                  <c:v>4.6261457972226996</c:v>
                </c:pt>
                <c:pt idx="585">
                  <c:v>4.8583103786689801</c:v>
                </c:pt>
                <c:pt idx="586">
                  <c:v>4.8584022083881102</c:v>
                </c:pt>
                <c:pt idx="587">
                  <c:v>5.0114588882813704</c:v>
                </c:pt>
                <c:pt idx="588">
                  <c:v>4.7981761957772502</c:v>
                </c:pt>
                <c:pt idx="589">
                  <c:v>4.9864963500685597</c:v>
                </c:pt>
                <c:pt idx="590">
                  <c:v>5.3544016426805001</c:v>
                </c:pt>
                <c:pt idx="591">
                  <c:v>5.3346273027183404</c:v>
                </c:pt>
                <c:pt idx="592">
                  <c:v>5.7699482863106502</c:v>
                </c:pt>
                <c:pt idx="593">
                  <c:v>4.3370944462422099</c:v>
                </c:pt>
                <c:pt idx="594">
                  <c:v>4.2367629283752901</c:v>
                </c:pt>
                <c:pt idx="595">
                  <c:v>5.1883897779023798</c:v>
                </c:pt>
                <c:pt idx="596">
                  <c:v>5.20832324716529</c:v>
                </c:pt>
                <c:pt idx="597">
                  <c:v>5.1771456367300503</c:v>
                </c:pt>
                <c:pt idx="598">
                  <c:v>4.7160390879362497</c:v>
                </c:pt>
                <c:pt idx="599">
                  <c:v>4.7154183919503998</c:v>
                </c:pt>
                <c:pt idx="600">
                  <c:v>4.7719390305101497</c:v>
                </c:pt>
                <c:pt idx="601">
                  <c:v>4.8428165458353103</c:v>
                </c:pt>
                <c:pt idx="602">
                  <c:v>4.8428179978152599</c:v>
                </c:pt>
                <c:pt idx="603">
                  <c:v>5.1847860202307903</c:v>
                </c:pt>
                <c:pt idx="604">
                  <c:v>4.7034635908706699</c:v>
                </c:pt>
                <c:pt idx="605">
                  <c:v>4.6520595479084701</c:v>
                </c:pt>
                <c:pt idx="606">
                  <c:v>4.6220490714264502</c:v>
                </c:pt>
                <c:pt idx="607">
                  <c:v>4.5108109522913198</c:v>
                </c:pt>
                <c:pt idx="608">
                  <c:v>4.5415446425386099</c:v>
                </c:pt>
                <c:pt idx="609">
                  <c:v>4.9893045713135002</c:v>
                </c:pt>
                <c:pt idx="610">
                  <c:v>4.88225526554137</c:v>
                </c:pt>
                <c:pt idx="611">
                  <c:v>4.9401820324527499</c:v>
                </c:pt>
                <c:pt idx="612">
                  <c:v>4.9564710970488699</c:v>
                </c:pt>
                <c:pt idx="613">
                  <c:v>4.7023107994052804</c:v>
                </c:pt>
                <c:pt idx="614">
                  <c:v>5.3700366914225404</c:v>
                </c:pt>
                <c:pt idx="615">
                  <c:v>5.3909659528660496</c:v>
                </c:pt>
                <c:pt idx="616">
                  <c:v>4.6724320707703901</c:v>
                </c:pt>
                <c:pt idx="617">
                  <c:v>5.0917993515989703</c:v>
                </c:pt>
                <c:pt idx="618">
                  <c:v>4.5699312669387897</c:v>
                </c:pt>
                <c:pt idx="619">
                  <c:v>5.0039604006448597</c:v>
                </c:pt>
                <c:pt idx="620">
                  <c:v>4.9999468151708202</c:v>
                </c:pt>
                <c:pt idx="621">
                  <c:v>4.9923236987260298</c:v>
                </c:pt>
                <c:pt idx="622">
                  <c:v>4.9558620930113397</c:v>
                </c:pt>
                <c:pt idx="623">
                  <c:v>4.9559565530453096</c:v>
                </c:pt>
                <c:pt idx="624">
                  <c:v>4.95592017939616</c:v>
                </c:pt>
                <c:pt idx="625">
                  <c:v>4.7171575549382103</c:v>
                </c:pt>
                <c:pt idx="626">
                  <c:v>4.67183824838086</c:v>
                </c:pt>
                <c:pt idx="627">
                  <c:v>5.2033156833611498</c:v>
                </c:pt>
                <c:pt idx="628">
                  <c:v>5.3003308723282503</c:v>
                </c:pt>
                <c:pt idx="629">
                  <c:v>5.2940389916459898</c:v>
                </c:pt>
                <c:pt idx="630">
                  <c:v>5.2405235531509904</c:v>
                </c:pt>
                <c:pt idx="631">
                  <c:v>5.4591150243438999</c:v>
                </c:pt>
                <c:pt idx="632">
                  <c:v>5.3606571120804203</c:v>
                </c:pt>
                <c:pt idx="633">
                  <c:v>5.4664003346332803</c:v>
                </c:pt>
                <c:pt idx="634">
                  <c:v>5.3444116891264004</c:v>
                </c:pt>
                <c:pt idx="635">
                  <c:v>5.4581397217113201</c:v>
                </c:pt>
                <c:pt idx="636">
                  <c:v>5.2667550319542098</c:v>
                </c:pt>
                <c:pt idx="637">
                  <c:v>5.2111806563010097</c:v>
                </c:pt>
                <c:pt idx="638">
                  <c:v>5.4551204200637704</c:v>
                </c:pt>
                <c:pt idx="639">
                  <c:v>4.3353551375432602</c:v>
                </c:pt>
                <c:pt idx="640">
                  <c:v>4.3002283376677601</c:v>
                </c:pt>
                <c:pt idx="641">
                  <c:v>4.6556550919051203</c:v>
                </c:pt>
                <c:pt idx="642">
                  <c:v>4.7851760592594896</c:v>
                </c:pt>
                <c:pt idx="643">
                  <c:v>5.2362869493088198</c:v>
                </c:pt>
                <c:pt idx="644">
                  <c:v>5.2163541910981204</c:v>
                </c:pt>
                <c:pt idx="645">
                  <c:v>5.2172078726760498</c:v>
                </c:pt>
                <c:pt idx="646">
                  <c:v>5.05496845086207</c:v>
                </c:pt>
                <c:pt idx="647">
                  <c:v>5.0870574828296</c:v>
                </c:pt>
                <c:pt idx="648">
                  <c:v>5.4301252012695498</c:v>
                </c:pt>
                <c:pt idx="649">
                  <c:v>4.6166488565028798</c:v>
                </c:pt>
                <c:pt idx="650">
                  <c:v>4.6150521082565801</c:v>
                </c:pt>
                <c:pt idx="651">
                  <c:v>4.6357022572192301</c:v>
                </c:pt>
                <c:pt idx="652">
                  <c:v>4.5955944981504402</c:v>
                </c:pt>
                <c:pt idx="653">
                  <c:v>4.5952505392908503</c:v>
                </c:pt>
                <c:pt idx="654">
                  <c:v>4.5745017325166097</c:v>
                </c:pt>
                <c:pt idx="655">
                  <c:v>4.5698249951700003</c:v>
                </c:pt>
                <c:pt idx="656">
                  <c:v>4.5279131972933104</c:v>
                </c:pt>
                <c:pt idx="657">
                  <c:v>4.54802593869689</c:v>
                </c:pt>
                <c:pt idx="658">
                  <c:v>4.5674568549837398</c:v>
                </c:pt>
                <c:pt idx="659">
                  <c:v>4.8670005416599302</c:v>
                </c:pt>
                <c:pt idx="660">
                  <c:v>5.00810504403771</c:v>
                </c:pt>
                <c:pt idx="661">
                  <c:v>5.0529737893349704</c:v>
                </c:pt>
                <c:pt idx="662">
                  <c:v>5.1540242642311904</c:v>
                </c:pt>
                <c:pt idx="663">
                  <c:v>5.1421972319433902</c:v>
                </c:pt>
                <c:pt idx="664">
                  <c:v>5.0248895290316602</c:v>
                </c:pt>
                <c:pt idx="665">
                  <c:v>4.9172635555973301</c:v>
                </c:pt>
                <c:pt idx="666">
                  <c:v>4.91205727225391</c:v>
                </c:pt>
                <c:pt idx="667">
                  <c:v>4.73983329730852</c:v>
                </c:pt>
                <c:pt idx="668">
                  <c:v>4.7162382649815502</c:v>
                </c:pt>
                <c:pt idx="669">
                  <c:v>4.7879697027745101</c:v>
                </c:pt>
                <c:pt idx="670">
                  <c:v>4.7881312225494899</c:v>
                </c:pt>
                <c:pt idx="671">
                  <c:v>5.00883854659474</c:v>
                </c:pt>
                <c:pt idx="672">
                  <c:v>5.0927043348625496</c:v>
                </c:pt>
                <c:pt idx="673">
                  <c:v>5.0597256258590297</c:v>
                </c:pt>
                <c:pt idx="674">
                  <c:v>4.9345628094646603</c:v>
                </c:pt>
                <c:pt idx="675">
                  <c:v>5.2413593971415002</c:v>
                </c:pt>
                <c:pt idx="676">
                  <c:v>5.2338558170053497</c:v>
                </c:pt>
                <c:pt idx="677">
                  <c:v>5.5142952205776599</c:v>
                </c:pt>
                <c:pt idx="678">
                  <c:v>5.4239794135624297</c:v>
                </c:pt>
                <c:pt idx="679">
                  <c:v>5.2837701272207198</c:v>
                </c:pt>
                <c:pt idx="680">
                  <c:v>5.4647483600165199</c:v>
                </c:pt>
                <c:pt idx="681">
                  <c:v>5.3821465067423304</c:v>
                </c:pt>
                <c:pt idx="682">
                  <c:v>5.4107918831021804</c:v>
                </c:pt>
                <c:pt idx="683">
                  <c:v>5.3576571977004699</c:v>
                </c:pt>
                <c:pt idx="684">
                  <c:v>5.36098812030807</c:v>
                </c:pt>
                <c:pt idx="685">
                  <c:v>5.4402678194876302</c:v>
                </c:pt>
                <c:pt idx="686">
                  <c:v>5.4403155257620801</c:v>
                </c:pt>
                <c:pt idx="687">
                  <c:v>5.21563666728429</c:v>
                </c:pt>
                <c:pt idx="688">
                  <c:v>4.9814557830842903</c:v>
                </c:pt>
                <c:pt idx="689">
                  <c:v>5.0324691154123098</c:v>
                </c:pt>
                <c:pt idx="690">
                  <c:v>5.0199420376963797</c:v>
                </c:pt>
                <c:pt idx="691">
                  <c:v>5.8143393306733397</c:v>
                </c:pt>
                <c:pt idx="692">
                  <c:v>4.3261875622264103</c:v>
                </c:pt>
                <c:pt idx="693">
                  <c:v>4.3404249602257998</c:v>
                </c:pt>
                <c:pt idx="694">
                  <c:v>4.3288265619242203</c:v>
                </c:pt>
                <c:pt idx="695">
                  <c:v>4.9734113624499701</c:v>
                </c:pt>
                <c:pt idx="696">
                  <c:v>4.9096019829518598</c:v>
                </c:pt>
                <c:pt idx="697">
                  <c:v>4.9860161759835799</c:v>
                </c:pt>
                <c:pt idx="698">
                  <c:v>5.0610315104284096</c:v>
                </c:pt>
                <c:pt idx="699">
                  <c:v>5.0638263170805198</c:v>
                </c:pt>
                <c:pt idx="700">
                  <c:v>4.46617056416805</c:v>
                </c:pt>
                <c:pt idx="701">
                  <c:v>4.8441806423332201</c:v>
                </c:pt>
                <c:pt idx="702">
                  <c:v>4.92539958046126</c:v>
                </c:pt>
                <c:pt idx="703">
                  <c:v>4.26376895445875</c:v>
                </c:pt>
                <c:pt idx="704">
                  <c:v>4.37260900126092</c:v>
                </c:pt>
                <c:pt idx="705">
                  <c:v>4.3504941174289398</c:v>
                </c:pt>
                <c:pt idx="706">
                  <c:v>5.0202071855497303</c:v>
                </c:pt>
                <c:pt idx="707">
                  <c:v>5.02697590497589</c:v>
                </c:pt>
                <c:pt idx="708">
                  <c:v>4.6281945016985304</c:v>
                </c:pt>
                <c:pt idx="709">
                  <c:v>4.5795259748581998</c:v>
                </c:pt>
                <c:pt idx="710">
                  <c:v>4.6910167301926702</c:v>
                </c:pt>
                <c:pt idx="711">
                  <c:v>4.6895420840923103</c:v>
                </c:pt>
                <c:pt idx="712">
                  <c:v>4.4987243877345398</c:v>
                </c:pt>
                <c:pt idx="713">
                  <c:v>4.6158870685421203</c:v>
                </c:pt>
                <c:pt idx="714">
                  <c:v>4.5936425492993598</c:v>
                </c:pt>
                <c:pt idx="715">
                  <c:v>4.4199390377427603</c:v>
                </c:pt>
                <c:pt idx="716">
                  <c:v>4.8045535448018004</c:v>
                </c:pt>
                <c:pt idx="717">
                  <c:v>5.2235164496508499</c:v>
                </c:pt>
                <c:pt idx="718">
                  <c:v>5.0872841127515596</c:v>
                </c:pt>
                <c:pt idx="719">
                  <c:v>5.0869245872256599</c:v>
                </c:pt>
                <c:pt idx="720">
                  <c:v>4.86648808230896</c:v>
                </c:pt>
                <c:pt idx="721">
                  <c:v>4.8681017546785696</c:v>
                </c:pt>
                <c:pt idx="722">
                  <c:v>4.8739666371328303</c:v>
                </c:pt>
                <c:pt idx="723">
                  <c:v>4.4255656038381597</c:v>
                </c:pt>
                <c:pt idx="724">
                  <c:v>4.4231695453698698</c:v>
                </c:pt>
                <c:pt idx="725">
                  <c:v>4.39972417930852</c:v>
                </c:pt>
                <c:pt idx="726">
                  <c:v>4.3234008087610096</c:v>
                </c:pt>
                <c:pt idx="727">
                  <c:v>5.0688054297242102</c:v>
                </c:pt>
                <c:pt idx="728">
                  <c:v>5.1771267087937396</c:v>
                </c:pt>
                <c:pt idx="729">
                  <c:v>5.1317806007569002</c:v>
                </c:pt>
                <c:pt idx="730">
                  <c:v>4.79442323988604</c:v>
                </c:pt>
                <c:pt idx="731">
                  <c:v>4.9250393780910704</c:v>
                </c:pt>
                <c:pt idx="732">
                  <c:v>5.2280593114881597</c:v>
                </c:pt>
                <c:pt idx="733">
                  <c:v>5.42320153679049</c:v>
                </c:pt>
                <c:pt idx="734">
                  <c:v>5.4080993042871297</c:v>
                </c:pt>
                <c:pt idx="735">
                  <c:v>3.9625278999011599</c:v>
                </c:pt>
                <c:pt idx="736">
                  <c:v>3.92202847194199</c:v>
                </c:pt>
                <c:pt idx="737">
                  <c:v>3.9289510085331298</c:v>
                </c:pt>
                <c:pt idx="738">
                  <c:v>4.4210313105364998</c:v>
                </c:pt>
                <c:pt idx="739">
                  <c:v>4.5982577572035597</c:v>
                </c:pt>
                <c:pt idx="740">
                  <c:v>4.6395589922951901</c:v>
                </c:pt>
                <c:pt idx="741">
                  <c:v>4.5427639597497302</c:v>
                </c:pt>
                <c:pt idx="742">
                  <c:v>4.5417022349459701</c:v>
                </c:pt>
                <c:pt idx="743">
                  <c:v>4.5095961988147497</c:v>
                </c:pt>
                <c:pt idx="744">
                  <c:v>4.5027912377717998</c:v>
                </c:pt>
                <c:pt idx="745">
                  <c:v>4.5027709845247204</c:v>
                </c:pt>
                <c:pt idx="746">
                  <c:v>4.6944557568349801</c:v>
                </c:pt>
                <c:pt idx="747">
                  <c:v>4.7384235136892201</c:v>
                </c:pt>
                <c:pt idx="748">
                  <c:v>4.7460934803324202</c:v>
                </c:pt>
                <c:pt idx="749">
                  <c:v>4.5236220563568201</c:v>
                </c:pt>
                <c:pt idx="750">
                  <c:v>4.5483391833073599</c:v>
                </c:pt>
                <c:pt idx="751">
                  <c:v>4.5135679572157503</c:v>
                </c:pt>
                <c:pt idx="752">
                  <c:v>4.6544006705794496</c:v>
                </c:pt>
                <c:pt idx="753">
                  <c:v>4.69741771375769</c:v>
                </c:pt>
                <c:pt idx="754">
                  <c:v>4.6963917310071004</c:v>
                </c:pt>
                <c:pt idx="755">
                  <c:v>6.0890463827239598</c:v>
                </c:pt>
                <c:pt idx="756">
                  <c:v>6.1332539606237599</c:v>
                </c:pt>
                <c:pt idx="757">
                  <c:v>5.3100725635227599</c:v>
                </c:pt>
                <c:pt idx="758">
                  <c:v>5.3568179185551399</c:v>
                </c:pt>
                <c:pt idx="759">
                  <c:v>5.0165172823962898</c:v>
                </c:pt>
                <c:pt idx="760">
                  <c:v>4.77471966968392</c:v>
                </c:pt>
                <c:pt idx="761">
                  <c:v>5.4556518471862896</c:v>
                </c:pt>
                <c:pt idx="762">
                  <c:v>5.5248485618140402</c:v>
                </c:pt>
                <c:pt idx="763">
                  <c:v>5.5217616368556399</c:v>
                </c:pt>
                <c:pt idx="764">
                  <c:v>5.53766431403744</c:v>
                </c:pt>
                <c:pt idx="765">
                  <c:v>5.4399677942087097</c:v>
                </c:pt>
                <c:pt idx="766">
                  <c:v>5.4795378345853099</c:v>
                </c:pt>
                <c:pt idx="767">
                  <c:v>5.5748503386607</c:v>
                </c:pt>
                <c:pt idx="768">
                  <c:v>5.5100419453901397</c:v>
                </c:pt>
                <c:pt idx="769">
                  <c:v>5.5108732075936002</c:v>
                </c:pt>
                <c:pt idx="770">
                  <c:v>5.6312047132494802</c:v>
                </c:pt>
                <c:pt idx="771">
                  <c:v>5.5039751017739897</c:v>
                </c:pt>
                <c:pt idx="772">
                  <c:v>5.5161541932365497</c:v>
                </c:pt>
                <c:pt idx="773">
                  <c:v>5.4688915059729002</c:v>
                </c:pt>
                <c:pt idx="774">
                  <c:v>5.1579463945852897</c:v>
                </c:pt>
                <c:pt idx="775">
                  <c:v>5.17776501425059</c:v>
                </c:pt>
                <c:pt idx="776">
                  <c:v>4.5244824826715</c:v>
                </c:pt>
                <c:pt idx="777">
                  <c:v>4.6445908312479203</c:v>
                </c:pt>
                <c:pt idx="778">
                  <c:v>4.43103726238978</c:v>
                </c:pt>
                <c:pt idx="779">
                  <c:v>4.6720215737222697</c:v>
                </c:pt>
                <c:pt idx="780">
                  <c:v>4.4610653367474802</c:v>
                </c:pt>
                <c:pt idx="781">
                  <c:v>4.8869308026226603</c:v>
                </c:pt>
                <c:pt idx="782">
                  <c:v>4.8788258775877003</c:v>
                </c:pt>
                <c:pt idx="783">
                  <c:v>5.3007828904288701</c:v>
                </c:pt>
                <c:pt idx="784">
                  <c:v>5.2733459300197802</c:v>
                </c:pt>
                <c:pt idx="785">
                  <c:v>5.2578224658443302</c:v>
                </c:pt>
                <c:pt idx="786">
                  <c:v>4.5166801962333096</c:v>
                </c:pt>
                <c:pt idx="787">
                  <c:v>4.5170909422265701</c:v>
                </c:pt>
                <c:pt idx="788">
                  <c:v>4.5179761466564701</c:v>
                </c:pt>
                <c:pt idx="789">
                  <c:v>4.7456869395273698</c:v>
                </c:pt>
                <c:pt idx="790">
                  <c:v>4.7456802901291599</c:v>
                </c:pt>
                <c:pt idx="791">
                  <c:v>4.7465994292229796</c:v>
                </c:pt>
                <c:pt idx="792">
                  <c:v>4.3540810728994499</c:v>
                </c:pt>
                <c:pt idx="793">
                  <c:v>4.40137989466833</c:v>
                </c:pt>
                <c:pt idx="794">
                  <c:v>4.3300081025786099</c:v>
                </c:pt>
                <c:pt idx="795">
                  <c:v>4.3301534382163798</c:v>
                </c:pt>
                <c:pt idx="796">
                  <c:v>4.33014430226768</c:v>
                </c:pt>
                <c:pt idx="797">
                  <c:v>4.2555598498170104</c:v>
                </c:pt>
                <c:pt idx="798">
                  <c:v>4.2113885532448396</c:v>
                </c:pt>
                <c:pt idx="799">
                  <c:v>4.1260651214281099</c:v>
                </c:pt>
                <c:pt idx="800">
                  <c:v>4.65023178781348</c:v>
                </c:pt>
                <c:pt idx="801">
                  <c:v>4.6495396880520596</c:v>
                </c:pt>
                <c:pt idx="802">
                  <c:v>4.649547067506</c:v>
                </c:pt>
                <c:pt idx="803">
                  <c:v>4.6549820186260797</c:v>
                </c:pt>
                <c:pt idx="804">
                  <c:v>4.6540973478538996</c:v>
                </c:pt>
                <c:pt idx="805">
                  <c:v>4.64678336384888</c:v>
                </c:pt>
                <c:pt idx="806">
                  <c:v>4.7651549907589201</c:v>
                </c:pt>
                <c:pt idx="807">
                  <c:v>5.1274135682352497</c:v>
                </c:pt>
                <c:pt idx="808">
                  <c:v>5.1264172910852102</c:v>
                </c:pt>
                <c:pt idx="809">
                  <c:v>5.1415244107809697</c:v>
                </c:pt>
                <c:pt idx="810">
                  <c:v>5.0005631175804801</c:v>
                </c:pt>
                <c:pt idx="811">
                  <c:v>4.9982620975170802</c:v>
                </c:pt>
                <c:pt idx="812">
                  <c:v>4.7719548379873196</c:v>
                </c:pt>
                <c:pt idx="813">
                  <c:v>5.8963605903742398</c:v>
                </c:pt>
                <c:pt idx="814">
                  <c:v>5.7920460792248303</c:v>
                </c:pt>
                <c:pt idx="815">
                  <c:v>5.81481975586434</c:v>
                </c:pt>
                <c:pt idx="816">
                  <c:v>5.8243747008926601</c:v>
                </c:pt>
                <c:pt idx="817">
                  <c:v>5.7897401716576002</c:v>
                </c:pt>
                <c:pt idx="818">
                  <c:v>5.7727135162594898</c:v>
                </c:pt>
                <c:pt idx="819">
                  <c:v>5.6380115251557203</c:v>
                </c:pt>
                <c:pt idx="820">
                  <c:v>5.6037707257806701</c:v>
                </c:pt>
                <c:pt idx="821">
                  <c:v>5.3362117178078297</c:v>
                </c:pt>
                <c:pt idx="822">
                  <c:v>5.3672983214327701</c:v>
                </c:pt>
                <c:pt idx="823">
                  <c:v>5.4044463700816703</c:v>
                </c:pt>
                <c:pt idx="824">
                  <c:v>4.9015022164718802</c:v>
                </c:pt>
                <c:pt idx="825">
                  <c:v>4.9028557045183998</c:v>
                </c:pt>
                <c:pt idx="826">
                  <c:v>4.9030489616438997</c:v>
                </c:pt>
                <c:pt idx="827">
                  <c:v>5.1750823698586599</c:v>
                </c:pt>
                <c:pt idx="828">
                  <c:v>5.45318962587295</c:v>
                </c:pt>
                <c:pt idx="829">
                  <c:v>5.35226296145433</c:v>
                </c:pt>
                <c:pt idx="830">
                  <c:v>5.3663678567382602</c:v>
                </c:pt>
                <c:pt idx="831">
                  <c:v>5.3658246490075303</c:v>
                </c:pt>
                <c:pt idx="832">
                  <c:v>5.0765435899747597</c:v>
                </c:pt>
                <c:pt idx="833">
                  <c:v>5.1923581088283397</c:v>
                </c:pt>
                <c:pt idx="834">
                  <c:v>5.2143773330728296</c:v>
                </c:pt>
                <c:pt idx="835">
                  <c:v>5.2138126261062103</c:v>
                </c:pt>
                <c:pt idx="836">
                  <c:v>5.2296895672708397</c:v>
                </c:pt>
                <c:pt idx="837">
                  <c:v>5.0426857913598599</c:v>
                </c:pt>
                <c:pt idx="838">
                  <c:v>5.0730052257839002</c:v>
                </c:pt>
                <c:pt idx="839">
                  <c:v>5.0576916846767004</c:v>
                </c:pt>
                <c:pt idx="840">
                  <c:v>4.6830419392939602</c:v>
                </c:pt>
                <c:pt idx="841">
                  <c:v>4.5834630360374904</c:v>
                </c:pt>
                <c:pt idx="842">
                  <c:v>4.5823056331213499</c:v>
                </c:pt>
                <c:pt idx="843">
                  <c:v>4.6612437547818297</c:v>
                </c:pt>
                <c:pt idx="844">
                  <c:v>4.9052141406079599</c:v>
                </c:pt>
                <c:pt idx="845">
                  <c:v>4.9005039587524397</c:v>
                </c:pt>
                <c:pt idx="846">
                  <c:v>4.4959217047396702</c:v>
                </c:pt>
                <c:pt idx="847">
                  <c:v>4.4613785139048803</c:v>
                </c:pt>
                <c:pt idx="848">
                  <c:v>4.6015699051283603</c:v>
                </c:pt>
                <c:pt idx="849">
                  <c:v>5.1703681327609203</c:v>
                </c:pt>
                <c:pt idx="850">
                  <c:v>5.0878610673612599</c:v>
                </c:pt>
                <c:pt idx="851">
                  <c:v>5.0822497231596504</c:v>
                </c:pt>
                <c:pt idx="852">
                  <c:v>5.2038601921844103</c:v>
                </c:pt>
                <c:pt idx="853">
                  <c:v>5.3709992830195299</c:v>
                </c:pt>
                <c:pt idx="854">
                  <c:v>5.3171657377553201</c:v>
                </c:pt>
                <c:pt idx="855">
                  <c:v>4.6744971304498701</c:v>
                </c:pt>
                <c:pt idx="856">
                  <c:v>5.0271311850536504</c:v>
                </c:pt>
                <c:pt idx="857">
                  <c:v>5.3899283774394302</c:v>
                </c:pt>
                <c:pt idx="858">
                  <c:v>5.4113123976235098</c:v>
                </c:pt>
                <c:pt idx="859">
                  <c:v>5.41914260517202</c:v>
                </c:pt>
                <c:pt idx="860">
                  <c:v>5.1674682276482198</c:v>
                </c:pt>
                <c:pt idx="861">
                  <c:v>5.2475164232421099</c:v>
                </c:pt>
                <c:pt idx="862">
                  <c:v>4.9779865727130002</c:v>
                </c:pt>
                <c:pt idx="863">
                  <c:v>4.5057133118074804</c:v>
                </c:pt>
                <c:pt idx="864">
                  <c:v>4.5726775581269496</c:v>
                </c:pt>
                <c:pt idx="865">
                  <c:v>4.9174623053343796</c:v>
                </c:pt>
                <c:pt idx="866">
                  <c:v>4.9115268533826004</c:v>
                </c:pt>
                <c:pt idx="867">
                  <c:v>5.1066140471114103</c:v>
                </c:pt>
                <c:pt idx="868">
                  <c:v>5.1067904302528504</c:v>
                </c:pt>
                <c:pt idx="869">
                  <c:v>5.1915363422708296</c:v>
                </c:pt>
                <c:pt idx="870">
                  <c:v>4.39404179846687</c:v>
                </c:pt>
                <c:pt idx="871">
                  <c:v>4.3942678182856501</c:v>
                </c:pt>
                <c:pt idx="872">
                  <c:v>4.6765604193625299</c:v>
                </c:pt>
                <c:pt idx="873">
                  <c:v>5.2928642565428499</c:v>
                </c:pt>
                <c:pt idx="874">
                  <c:v>5.2762630210739001</c:v>
                </c:pt>
                <c:pt idx="875">
                  <c:v>5.25775074376664</c:v>
                </c:pt>
                <c:pt idx="876">
                  <c:v>5.2648652676276102</c:v>
                </c:pt>
                <c:pt idx="877">
                  <c:v>5.3772052234927497</c:v>
                </c:pt>
                <c:pt idx="878">
                  <c:v>5.3773276993395296</c:v>
                </c:pt>
                <c:pt idx="879">
                  <c:v>5.3243383216091802</c:v>
                </c:pt>
                <c:pt idx="880">
                  <c:v>5.21477304489198</c:v>
                </c:pt>
                <c:pt idx="881">
                  <c:v>5.1741400494676801</c:v>
                </c:pt>
                <c:pt idx="882">
                  <c:v>5.2347750315347401</c:v>
                </c:pt>
                <c:pt idx="883">
                  <c:v>5.2395393309630602</c:v>
                </c:pt>
                <c:pt idx="884">
                  <c:v>5.0528136561758901</c:v>
                </c:pt>
                <c:pt idx="885">
                  <c:v>5.1449162480203698</c:v>
                </c:pt>
                <c:pt idx="886">
                  <c:v>4.9758334186120399</c:v>
                </c:pt>
                <c:pt idx="887">
                  <c:v>4.7060175088459602</c:v>
                </c:pt>
                <c:pt idx="888">
                  <c:v>4.6118501892525803</c:v>
                </c:pt>
                <c:pt idx="889">
                  <c:v>4.6722580167170902</c:v>
                </c:pt>
                <c:pt idx="890">
                  <c:v>4.8895298984486404</c:v>
                </c:pt>
                <c:pt idx="891">
                  <c:v>4.6654845104762996</c:v>
                </c:pt>
                <c:pt idx="892">
                  <c:v>4.6710768489974397</c:v>
                </c:pt>
                <c:pt idx="893">
                  <c:v>4.6304189407309702</c:v>
                </c:pt>
                <c:pt idx="894">
                  <c:v>4.6975332239203498</c:v>
                </c:pt>
                <c:pt idx="895">
                  <c:v>5.06628091251038</c:v>
                </c:pt>
                <c:pt idx="896">
                  <c:v>4.5108980108115304</c:v>
                </c:pt>
                <c:pt idx="897">
                  <c:v>4.5094324174932003</c:v>
                </c:pt>
                <c:pt idx="898">
                  <c:v>5.1602482011333999</c:v>
                </c:pt>
                <c:pt idx="899">
                  <c:v>4.4316825666984299</c:v>
                </c:pt>
                <c:pt idx="900">
                  <c:v>4.7210308494411199</c:v>
                </c:pt>
                <c:pt idx="901">
                  <c:v>4.7479986331969304</c:v>
                </c:pt>
                <c:pt idx="902">
                  <c:v>4.7352528945558197</c:v>
                </c:pt>
                <c:pt idx="903">
                  <c:v>4.8177586602811298</c:v>
                </c:pt>
                <c:pt idx="904">
                  <c:v>4.6802155427854704</c:v>
                </c:pt>
                <c:pt idx="905">
                  <c:v>4.8967918458171296</c:v>
                </c:pt>
                <c:pt idx="906">
                  <c:v>4.8921359243057703</c:v>
                </c:pt>
                <c:pt idx="907">
                  <c:v>4.8963653680275101</c:v>
                </c:pt>
                <c:pt idx="908">
                  <c:v>4.8875300528038697</c:v>
                </c:pt>
                <c:pt idx="909">
                  <c:v>4.58120582775034</c:v>
                </c:pt>
                <c:pt idx="910">
                  <c:v>4.5725826629627102</c:v>
                </c:pt>
                <c:pt idx="911">
                  <c:v>4.8335600570346404</c:v>
                </c:pt>
                <c:pt idx="912">
                  <c:v>4.8345399491802601</c:v>
                </c:pt>
                <c:pt idx="913">
                  <c:v>4.1601483260206198</c:v>
                </c:pt>
                <c:pt idx="914">
                  <c:v>5.8892014720466204</c:v>
                </c:pt>
                <c:pt idx="915">
                  <c:v>5.8051786846534199</c:v>
                </c:pt>
                <c:pt idx="916">
                  <c:v>5.7839841186032999</c:v>
                </c:pt>
                <c:pt idx="917">
                  <c:v>5.73904064483159</c:v>
                </c:pt>
                <c:pt idx="918">
                  <c:v>5.0487436105552899</c:v>
                </c:pt>
                <c:pt idx="919">
                  <c:v>5.7693970106121499</c:v>
                </c:pt>
                <c:pt idx="920">
                  <c:v>5.9105376797339702</c:v>
                </c:pt>
                <c:pt idx="921">
                  <c:v>5.8919547279534701</c:v>
                </c:pt>
                <c:pt idx="922">
                  <c:v>5.4986002798590699</c:v>
                </c:pt>
                <c:pt idx="923">
                  <c:v>5.5088734803945902</c:v>
                </c:pt>
                <c:pt idx="924">
                  <c:v>5.5549233542936003</c:v>
                </c:pt>
                <c:pt idx="925">
                  <c:v>5.5118592698761502</c:v>
                </c:pt>
                <c:pt idx="926">
                  <c:v>5.53497058481934</c:v>
                </c:pt>
                <c:pt idx="927">
                  <c:v>4.9969980638478901</c:v>
                </c:pt>
                <c:pt idx="928">
                  <c:v>4.9970655297447601</c:v>
                </c:pt>
                <c:pt idx="929">
                  <c:v>4.6884999707230204</c:v>
                </c:pt>
                <c:pt idx="930">
                  <c:v>4.5609258241753903</c:v>
                </c:pt>
                <c:pt idx="931">
                  <c:v>4.6539830236083297</c:v>
                </c:pt>
                <c:pt idx="932">
                  <c:v>4.6512245230325098</c:v>
                </c:pt>
                <c:pt idx="933">
                  <c:v>4.68801303225694</c:v>
                </c:pt>
                <c:pt idx="934">
                  <c:v>4.7171071669813802</c:v>
                </c:pt>
                <c:pt idx="935">
                  <c:v>4.7193711928891799</c:v>
                </c:pt>
                <c:pt idx="936">
                  <c:v>5.62499478678627</c:v>
                </c:pt>
                <c:pt idx="937">
                  <c:v>5.6224980117170897</c:v>
                </c:pt>
                <c:pt idx="938">
                  <c:v>5.6402923216167</c:v>
                </c:pt>
                <c:pt idx="939">
                  <c:v>5.6402872916906404</c:v>
                </c:pt>
                <c:pt idx="940">
                  <c:v>5.4565728678706398</c:v>
                </c:pt>
                <c:pt idx="941">
                  <c:v>5.4533330214676603</c:v>
                </c:pt>
                <c:pt idx="942">
                  <c:v>5.8580835817681898</c:v>
                </c:pt>
                <c:pt idx="943">
                  <c:v>5.8420103061244504</c:v>
                </c:pt>
                <c:pt idx="944">
                  <c:v>5.8832006326649999</c:v>
                </c:pt>
                <c:pt idx="945">
                  <c:v>5.8838587017784896</c:v>
                </c:pt>
                <c:pt idx="946">
                  <c:v>5.8147955920657202</c:v>
                </c:pt>
                <c:pt idx="947">
                  <c:v>5.7567661472305103</c:v>
                </c:pt>
                <c:pt idx="948">
                  <c:v>5.7529307917338004</c:v>
                </c:pt>
                <c:pt idx="949">
                  <c:v>6.4780577067966698</c:v>
                </c:pt>
                <c:pt idx="950">
                  <c:v>6.4357537524292603</c:v>
                </c:pt>
                <c:pt idx="951">
                  <c:v>6.4356160073429098</c:v>
                </c:pt>
                <c:pt idx="952">
                  <c:v>6.4916525037647999</c:v>
                </c:pt>
                <c:pt idx="953">
                  <c:v>5.8870090199085103</c:v>
                </c:pt>
                <c:pt idx="954">
                  <c:v>5.1860238651630004</c:v>
                </c:pt>
                <c:pt idx="955">
                  <c:v>5.2087973364630296</c:v>
                </c:pt>
                <c:pt idx="956">
                  <c:v>5.4346320137305204</c:v>
                </c:pt>
                <c:pt idx="957">
                  <c:v>5.5006290488771299</c:v>
                </c:pt>
                <c:pt idx="958">
                  <c:v>5.4961332711902804</c:v>
                </c:pt>
                <c:pt idx="959">
                  <c:v>4.6052227068187603</c:v>
                </c:pt>
                <c:pt idx="960">
                  <c:v>4.6005690346958898</c:v>
                </c:pt>
                <c:pt idx="961">
                  <c:v>4.5542985995169101</c:v>
                </c:pt>
                <c:pt idx="962">
                  <c:v>4.5373137613395196</c:v>
                </c:pt>
                <c:pt idx="963">
                  <c:v>4.5665448372927004</c:v>
                </c:pt>
                <c:pt idx="964">
                  <c:v>4.8835457756409797</c:v>
                </c:pt>
                <c:pt idx="965">
                  <c:v>5.3576421857594996</c:v>
                </c:pt>
                <c:pt idx="966">
                  <c:v>5.4237166014937799</c:v>
                </c:pt>
                <c:pt idx="967">
                  <c:v>5.3927111494822597</c:v>
                </c:pt>
                <c:pt idx="968">
                  <c:v>5.2760537189238699</c:v>
                </c:pt>
                <c:pt idx="969">
                  <c:v>5.27630641753061</c:v>
                </c:pt>
                <c:pt idx="970">
                  <c:v>5.2244619350977599</c:v>
                </c:pt>
                <c:pt idx="971">
                  <c:v>5.22430181883849</c:v>
                </c:pt>
                <c:pt idx="972">
                  <c:v>5.1240295848063502</c:v>
                </c:pt>
                <c:pt idx="973">
                  <c:v>5.1343471198253399</c:v>
                </c:pt>
                <c:pt idx="974">
                  <c:v>5.3316626207184497</c:v>
                </c:pt>
                <c:pt idx="975">
                  <c:v>5.3083707329588998</c:v>
                </c:pt>
                <c:pt idx="976">
                  <c:v>5.3584631356876304</c:v>
                </c:pt>
                <c:pt idx="977">
                  <c:v>5.2951438803689896</c:v>
                </c:pt>
                <c:pt idx="978">
                  <c:v>5.2969968165951196</c:v>
                </c:pt>
                <c:pt idx="979">
                  <c:v>5.2939492051305397</c:v>
                </c:pt>
                <c:pt idx="980">
                  <c:v>4.6520102234821303</c:v>
                </c:pt>
                <c:pt idx="981">
                  <c:v>5.4072033972633902</c:v>
                </c:pt>
                <c:pt idx="982">
                  <c:v>5.1729835149041197</c:v>
                </c:pt>
                <c:pt idx="983">
                  <c:v>5.7275768844464396</c:v>
                </c:pt>
                <c:pt idx="984">
                  <c:v>5.9740010195285702</c:v>
                </c:pt>
                <c:pt idx="985">
                  <c:v>5.9532964511883604</c:v>
                </c:pt>
                <c:pt idx="986">
                  <c:v>5.9466271178768197</c:v>
                </c:pt>
                <c:pt idx="987">
                  <c:v>5.9477561801648999</c:v>
                </c:pt>
                <c:pt idx="988">
                  <c:v>5.3287741934246702</c:v>
                </c:pt>
                <c:pt idx="989">
                  <c:v>5.3335401777481097</c:v>
                </c:pt>
                <c:pt idx="990">
                  <c:v>5.4043051952563896</c:v>
                </c:pt>
                <c:pt idx="991">
                  <c:v>4.4585696043968497</c:v>
                </c:pt>
                <c:pt idx="992">
                  <c:v>4.8303581038301804</c:v>
                </c:pt>
                <c:pt idx="993">
                  <c:v>5.3916287990447103</c:v>
                </c:pt>
                <c:pt idx="994">
                  <c:v>5.3885944462240003</c:v>
                </c:pt>
                <c:pt idx="995">
                  <c:v>5.6161322600736803</c:v>
                </c:pt>
                <c:pt idx="996">
                  <c:v>5.6183038551569302</c:v>
                </c:pt>
                <c:pt idx="997">
                  <c:v>5.6330648610347698</c:v>
                </c:pt>
                <c:pt idx="998">
                  <c:v>5.63049929933287</c:v>
                </c:pt>
                <c:pt idx="999">
                  <c:v>5.4244149285361596</c:v>
                </c:pt>
                <c:pt idx="1000">
                  <c:v>5.4896483580465496</c:v>
                </c:pt>
              </c:numCache>
            </c:numRef>
          </c:xVal>
          <c:yVal>
            <c:numRef>
              <c:f>'Trajectory-DL'!$AD$2:$AD$1002</c:f>
              <c:numCache>
                <c:formatCode>General</c:formatCode>
                <c:ptCount val="1001"/>
                <c:pt idx="0">
                  <c:v>0</c:v>
                </c:pt>
                <c:pt idx="1">
                  <c:v>1.7199284101895101E-3</c:v>
                </c:pt>
                <c:pt idx="2">
                  <c:v>6.8102269971827195E-2</c:v>
                </c:pt>
                <c:pt idx="3">
                  <c:v>0.70215903490842901</c:v>
                </c:pt>
                <c:pt idx="4">
                  <c:v>2.7141573931001002</c:v>
                </c:pt>
                <c:pt idx="5">
                  <c:v>4.0712985286985903</c:v>
                </c:pt>
                <c:pt idx="6">
                  <c:v>4.0896524495353903</c:v>
                </c:pt>
                <c:pt idx="7">
                  <c:v>4.0952506335593304</c:v>
                </c:pt>
                <c:pt idx="8">
                  <c:v>3.94871356390553</c:v>
                </c:pt>
                <c:pt idx="9">
                  <c:v>2.90191347741849</c:v>
                </c:pt>
                <c:pt idx="10">
                  <c:v>2.6980549216746001</c:v>
                </c:pt>
                <c:pt idx="11">
                  <c:v>2.6775961188854098</c:v>
                </c:pt>
                <c:pt idx="12">
                  <c:v>2.6983376481866301</c:v>
                </c:pt>
                <c:pt idx="13">
                  <c:v>2.5769959127109101</c:v>
                </c:pt>
                <c:pt idx="14">
                  <c:v>2.5734131056620999</c:v>
                </c:pt>
                <c:pt idx="15">
                  <c:v>2.58079781503521</c:v>
                </c:pt>
                <c:pt idx="16">
                  <c:v>2.5804370793854101</c:v>
                </c:pt>
                <c:pt idx="17">
                  <c:v>1.78210869167243</c:v>
                </c:pt>
                <c:pt idx="18">
                  <c:v>1.7317893080430899</c:v>
                </c:pt>
                <c:pt idx="19">
                  <c:v>1.67513257187256</c:v>
                </c:pt>
                <c:pt idx="20">
                  <c:v>1.5755780817837901</c:v>
                </c:pt>
                <c:pt idx="21">
                  <c:v>1.61638911058822</c:v>
                </c:pt>
                <c:pt idx="22">
                  <c:v>1.64540802120667</c:v>
                </c:pt>
                <c:pt idx="23">
                  <c:v>1.6297740256283599</c:v>
                </c:pt>
                <c:pt idx="24">
                  <c:v>1.4035593992889299</c:v>
                </c:pt>
                <c:pt idx="25">
                  <c:v>1.3157645828379601</c:v>
                </c:pt>
                <c:pt idx="26">
                  <c:v>1.2946425042259799</c:v>
                </c:pt>
                <c:pt idx="27">
                  <c:v>1.2777707239678899</c:v>
                </c:pt>
                <c:pt idx="28">
                  <c:v>0.89987504890133196</c:v>
                </c:pt>
                <c:pt idx="29">
                  <c:v>0.55992208731049997</c:v>
                </c:pt>
                <c:pt idx="30">
                  <c:v>1.18017152023339</c:v>
                </c:pt>
                <c:pt idx="31">
                  <c:v>0.38074892776168201</c:v>
                </c:pt>
                <c:pt idx="32">
                  <c:v>0.38658818997620897</c:v>
                </c:pt>
                <c:pt idx="33">
                  <c:v>0.627242304057684</c:v>
                </c:pt>
                <c:pt idx="34">
                  <c:v>0.53060562749949503</c:v>
                </c:pt>
                <c:pt idx="35">
                  <c:v>0.60943158086440796</c:v>
                </c:pt>
                <c:pt idx="36">
                  <c:v>0.87967836703703695</c:v>
                </c:pt>
                <c:pt idx="37">
                  <c:v>0.88976268222206401</c:v>
                </c:pt>
                <c:pt idx="38">
                  <c:v>0.68889084290561597</c:v>
                </c:pt>
                <c:pt idx="39">
                  <c:v>0.72863550703281699</c:v>
                </c:pt>
                <c:pt idx="40">
                  <c:v>1.4074950139617499</c:v>
                </c:pt>
                <c:pt idx="41">
                  <c:v>1.4222094510135901</c:v>
                </c:pt>
                <c:pt idx="42">
                  <c:v>1.37442794653864</c:v>
                </c:pt>
                <c:pt idx="43">
                  <c:v>1.4669018120034301</c:v>
                </c:pt>
                <c:pt idx="44">
                  <c:v>1.42030045118381</c:v>
                </c:pt>
                <c:pt idx="45">
                  <c:v>0.28740074047316899</c:v>
                </c:pt>
                <c:pt idx="46">
                  <c:v>0.28589453671752901</c:v>
                </c:pt>
                <c:pt idx="47">
                  <c:v>0.27595892231760799</c:v>
                </c:pt>
                <c:pt idx="48">
                  <c:v>0.81042223678778602</c:v>
                </c:pt>
                <c:pt idx="49">
                  <c:v>1.0312156137894299</c:v>
                </c:pt>
                <c:pt idx="50">
                  <c:v>1.3667338753727101</c:v>
                </c:pt>
                <c:pt idx="51">
                  <c:v>1.0550439492413299</c:v>
                </c:pt>
                <c:pt idx="52">
                  <c:v>1.1658719088271501</c:v>
                </c:pt>
                <c:pt idx="53">
                  <c:v>1.3838960337061901</c:v>
                </c:pt>
                <c:pt idx="54">
                  <c:v>1.43667114605713</c:v>
                </c:pt>
                <c:pt idx="55">
                  <c:v>1.40028470425183</c:v>
                </c:pt>
                <c:pt idx="56">
                  <c:v>1.3998436704339301</c:v>
                </c:pt>
                <c:pt idx="57">
                  <c:v>1.38745100849331</c:v>
                </c:pt>
                <c:pt idx="58">
                  <c:v>1.3535374873591399</c:v>
                </c:pt>
                <c:pt idx="59">
                  <c:v>1.3249443446736799</c:v>
                </c:pt>
                <c:pt idx="60">
                  <c:v>1.2833882515077</c:v>
                </c:pt>
                <c:pt idx="61">
                  <c:v>1.2832093614042099</c:v>
                </c:pt>
                <c:pt idx="62">
                  <c:v>1.22430311090054</c:v>
                </c:pt>
                <c:pt idx="63">
                  <c:v>1.2228681319822901</c:v>
                </c:pt>
                <c:pt idx="64">
                  <c:v>1.24880482261181</c:v>
                </c:pt>
                <c:pt idx="65">
                  <c:v>0.92378530891257005</c:v>
                </c:pt>
                <c:pt idx="66">
                  <c:v>1.5615076474602101</c:v>
                </c:pt>
                <c:pt idx="67">
                  <c:v>1.6542848953151901</c:v>
                </c:pt>
                <c:pt idx="68">
                  <c:v>1.4821278409246801</c:v>
                </c:pt>
                <c:pt idx="69">
                  <c:v>1.4774107145633599</c:v>
                </c:pt>
                <c:pt idx="70">
                  <c:v>1.47741077383666</c:v>
                </c:pt>
                <c:pt idx="71">
                  <c:v>1.56726829643409</c:v>
                </c:pt>
                <c:pt idx="72">
                  <c:v>1.02325960439296</c:v>
                </c:pt>
                <c:pt idx="73">
                  <c:v>1.02665007487003</c:v>
                </c:pt>
                <c:pt idx="74">
                  <c:v>1.02577253251416</c:v>
                </c:pt>
                <c:pt idx="75">
                  <c:v>1.6007655037322099</c:v>
                </c:pt>
                <c:pt idx="76">
                  <c:v>1.18907774050938</c:v>
                </c:pt>
                <c:pt idx="77">
                  <c:v>1.31993298344171</c:v>
                </c:pt>
                <c:pt idx="78">
                  <c:v>1.3240446190853501</c:v>
                </c:pt>
                <c:pt idx="79">
                  <c:v>1.3901172765121801</c:v>
                </c:pt>
                <c:pt idx="80">
                  <c:v>1.1121423431789099</c:v>
                </c:pt>
                <c:pt idx="81">
                  <c:v>1.0658282771060501</c:v>
                </c:pt>
                <c:pt idx="82">
                  <c:v>1.07015052480728</c:v>
                </c:pt>
                <c:pt idx="83">
                  <c:v>1.06766256896508</c:v>
                </c:pt>
                <c:pt idx="84">
                  <c:v>1.2167155136329799</c:v>
                </c:pt>
                <c:pt idx="85">
                  <c:v>1.2235743479433101</c:v>
                </c:pt>
                <c:pt idx="86">
                  <c:v>1.21906379931335</c:v>
                </c:pt>
                <c:pt idx="87">
                  <c:v>1.2219688042303201</c:v>
                </c:pt>
                <c:pt idx="88">
                  <c:v>1.34264654925995</c:v>
                </c:pt>
                <c:pt idx="89">
                  <c:v>1.31933057519213</c:v>
                </c:pt>
                <c:pt idx="90">
                  <c:v>1.3980922126636699</c:v>
                </c:pt>
                <c:pt idx="91">
                  <c:v>1.32363097678068</c:v>
                </c:pt>
                <c:pt idx="92">
                  <c:v>1.3591668304272599</c:v>
                </c:pt>
                <c:pt idx="93">
                  <c:v>1.35548572057794</c:v>
                </c:pt>
                <c:pt idx="94">
                  <c:v>0.76985435672032998</c:v>
                </c:pt>
                <c:pt idx="95">
                  <c:v>1.24909601750954</c:v>
                </c:pt>
                <c:pt idx="96">
                  <c:v>0.71727466983231303</c:v>
                </c:pt>
                <c:pt idx="97">
                  <c:v>1.2624900026877099</c:v>
                </c:pt>
                <c:pt idx="98">
                  <c:v>0.93217349221152501</c:v>
                </c:pt>
                <c:pt idx="99">
                  <c:v>1.37867186638738</c:v>
                </c:pt>
                <c:pt idx="100">
                  <c:v>1.3472010736064901</c:v>
                </c:pt>
                <c:pt idx="101">
                  <c:v>1.3473930586643299</c:v>
                </c:pt>
                <c:pt idx="102">
                  <c:v>0.927440227228161</c:v>
                </c:pt>
                <c:pt idx="103">
                  <c:v>1.4073557122640099</c:v>
                </c:pt>
                <c:pt idx="104">
                  <c:v>1.5890692239812301</c:v>
                </c:pt>
                <c:pt idx="105">
                  <c:v>0.80449088690305404</c:v>
                </c:pt>
                <c:pt idx="106">
                  <c:v>0.95217127666254098</c:v>
                </c:pt>
                <c:pt idx="107">
                  <c:v>1.5738908528954001</c:v>
                </c:pt>
                <c:pt idx="108">
                  <c:v>0.93942258354040697</c:v>
                </c:pt>
                <c:pt idx="109">
                  <c:v>0.89452468160062004</c:v>
                </c:pt>
                <c:pt idx="110">
                  <c:v>1.11030911776828</c:v>
                </c:pt>
                <c:pt idx="111">
                  <c:v>1.0964257967553801</c:v>
                </c:pt>
                <c:pt idx="112">
                  <c:v>0.732134749558631</c:v>
                </c:pt>
                <c:pt idx="113">
                  <c:v>0.98110516475292597</c:v>
                </c:pt>
                <c:pt idx="114">
                  <c:v>1.08213178492179</c:v>
                </c:pt>
                <c:pt idx="115">
                  <c:v>1.55462574706134</c:v>
                </c:pt>
                <c:pt idx="116">
                  <c:v>1.5726265272222499</c:v>
                </c:pt>
                <c:pt idx="117">
                  <c:v>1.5253172597584901</c:v>
                </c:pt>
                <c:pt idx="118">
                  <c:v>1.18897075794388</c:v>
                </c:pt>
                <c:pt idx="119">
                  <c:v>1.1719673599532301</c:v>
                </c:pt>
                <c:pt idx="120">
                  <c:v>0.66408928833890002</c:v>
                </c:pt>
                <c:pt idx="121">
                  <c:v>1.00164309362455</c:v>
                </c:pt>
                <c:pt idx="122">
                  <c:v>0.84863863184238797</c:v>
                </c:pt>
                <c:pt idx="123">
                  <c:v>0.82339343008658195</c:v>
                </c:pt>
                <c:pt idx="124">
                  <c:v>0.91918266278268501</c:v>
                </c:pt>
                <c:pt idx="125">
                  <c:v>0.86207402022062996</c:v>
                </c:pt>
                <c:pt idx="126">
                  <c:v>1.06809532928748</c:v>
                </c:pt>
                <c:pt idx="127">
                  <c:v>0.83217403250740196</c:v>
                </c:pt>
                <c:pt idx="128">
                  <c:v>0.82878739838765403</c:v>
                </c:pt>
                <c:pt idx="129">
                  <c:v>1.0964347788900699</c:v>
                </c:pt>
                <c:pt idx="130">
                  <c:v>0.88910208933898405</c:v>
                </c:pt>
                <c:pt idx="131">
                  <c:v>0.88770594243674406</c:v>
                </c:pt>
                <c:pt idx="132">
                  <c:v>0.53278850677130996</c:v>
                </c:pt>
                <c:pt idx="133">
                  <c:v>0.51749301153866001</c:v>
                </c:pt>
                <c:pt idx="134">
                  <c:v>0.56011444784081998</c:v>
                </c:pt>
                <c:pt idx="135">
                  <c:v>0.81402893141598598</c:v>
                </c:pt>
                <c:pt idx="136">
                  <c:v>0.69363497038559696</c:v>
                </c:pt>
                <c:pt idx="137">
                  <c:v>0.68956166402902197</c:v>
                </c:pt>
                <c:pt idx="138">
                  <c:v>0.69901774153696505</c:v>
                </c:pt>
                <c:pt idx="139">
                  <c:v>0.55571727883657795</c:v>
                </c:pt>
                <c:pt idx="140">
                  <c:v>0.75362726112940503</c:v>
                </c:pt>
                <c:pt idx="141">
                  <c:v>0.67840463209726898</c:v>
                </c:pt>
                <c:pt idx="142">
                  <c:v>0.67530709008803202</c:v>
                </c:pt>
                <c:pt idx="143">
                  <c:v>0.67008557066567698</c:v>
                </c:pt>
                <c:pt idx="144">
                  <c:v>0.826529413048953</c:v>
                </c:pt>
                <c:pt idx="145">
                  <c:v>0.78608566944819602</c:v>
                </c:pt>
                <c:pt idx="146">
                  <c:v>1.49971438489172</c:v>
                </c:pt>
                <c:pt idx="147">
                  <c:v>1.1689513287583</c:v>
                </c:pt>
                <c:pt idx="148">
                  <c:v>1.2570068873686799</c:v>
                </c:pt>
                <c:pt idx="149">
                  <c:v>1.25629955430547</c:v>
                </c:pt>
                <c:pt idx="150">
                  <c:v>1.59406249982401</c:v>
                </c:pt>
                <c:pt idx="151">
                  <c:v>1.44182041142578</c:v>
                </c:pt>
                <c:pt idx="152">
                  <c:v>1.4283974858811399</c:v>
                </c:pt>
                <c:pt idx="153">
                  <c:v>1.6106972021613</c:v>
                </c:pt>
                <c:pt idx="154">
                  <c:v>0.36941412184867001</c:v>
                </c:pt>
                <c:pt idx="155">
                  <c:v>0.43597009150315802</c:v>
                </c:pt>
                <c:pt idx="156">
                  <c:v>1.0170581154261999</c:v>
                </c:pt>
                <c:pt idx="157">
                  <c:v>1.0679698941428699</c:v>
                </c:pt>
                <c:pt idx="158">
                  <c:v>1.0374558129197</c:v>
                </c:pt>
                <c:pt idx="159">
                  <c:v>1.0400679610063399</c:v>
                </c:pt>
                <c:pt idx="160">
                  <c:v>0.89340409455060099</c:v>
                </c:pt>
                <c:pt idx="161">
                  <c:v>1.01502671374832</c:v>
                </c:pt>
                <c:pt idx="162">
                  <c:v>-0.354828706860357</c:v>
                </c:pt>
                <c:pt idx="163">
                  <c:v>-0.36001269719364598</c:v>
                </c:pt>
                <c:pt idx="164">
                  <c:v>1.42762011939422</c:v>
                </c:pt>
                <c:pt idx="165">
                  <c:v>1.3719380286726599</c:v>
                </c:pt>
                <c:pt idx="166">
                  <c:v>1.37122967740572</c:v>
                </c:pt>
                <c:pt idx="167">
                  <c:v>1.3630456487336</c:v>
                </c:pt>
                <c:pt idx="168">
                  <c:v>1.4059820905129601</c:v>
                </c:pt>
                <c:pt idx="169">
                  <c:v>1.3815666862538301</c:v>
                </c:pt>
                <c:pt idx="170">
                  <c:v>1.48700556413331</c:v>
                </c:pt>
                <c:pt idx="171">
                  <c:v>1.46373179343694</c:v>
                </c:pt>
                <c:pt idx="172">
                  <c:v>1.29991673061875</c:v>
                </c:pt>
                <c:pt idx="173">
                  <c:v>1.31533314703253</c:v>
                </c:pt>
                <c:pt idx="174">
                  <c:v>1.2213129075170699</c:v>
                </c:pt>
                <c:pt idx="175">
                  <c:v>1.30015747368208</c:v>
                </c:pt>
                <c:pt idx="176">
                  <c:v>1.3021463733485199</c:v>
                </c:pt>
                <c:pt idx="177">
                  <c:v>1.3038230733370599</c:v>
                </c:pt>
                <c:pt idx="178">
                  <c:v>1.29015740906152</c:v>
                </c:pt>
                <c:pt idx="179">
                  <c:v>0.67423652035830595</c:v>
                </c:pt>
                <c:pt idx="180">
                  <c:v>1.3610126199605499</c:v>
                </c:pt>
                <c:pt idx="181">
                  <c:v>0.54004769870297198</c:v>
                </c:pt>
                <c:pt idx="182">
                  <c:v>0.53152896151737405</c:v>
                </c:pt>
                <c:pt idx="183">
                  <c:v>0.53681711432663803</c:v>
                </c:pt>
                <c:pt idx="184">
                  <c:v>0.64350308315156501</c:v>
                </c:pt>
                <c:pt idx="185">
                  <c:v>0.63977934069139997</c:v>
                </c:pt>
                <c:pt idx="186">
                  <c:v>0.57532592466327703</c:v>
                </c:pt>
                <c:pt idx="187">
                  <c:v>0.57420002415730298</c:v>
                </c:pt>
                <c:pt idx="188">
                  <c:v>0.59400824286313003</c:v>
                </c:pt>
                <c:pt idx="189">
                  <c:v>0.64667614554240205</c:v>
                </c:pt>
                <c:pt idx="190">
                  <c:v>0.33750646419161101</c:v>
                </c:pt>
                <c:pt idx="191">
                  <c:v>1.0264273966768001</c:v>
                </c:pt>
                <c:pt idx="192">
                  <c:v>0.42120570478375902</c:v>
                </c:pt>
                <c:pt idx="193">
                  <c:v>0.42183874946941102</c:v>
                </c:pt>
                <c:pt idx="194">
                  <c:v>0.421421480198163</c:v>
                </c:pt>
                <c:pt idx="195">
                  <c:v>0.80279635371931002</c:v>
                </c:pt>
                <c:pt idx="196">
                  <c:v>0.83306258337067696</c:v>
                </c:pt>
                <c:pt idx="197">
                  <c:v>0.80935472863227798</c:v>
                </c:pt>
                <c:pt idx="198">
                  <c:v>0.85539015913794603</c:v>
                </c:pt>
                <c:pt idx="199">
                  <c:v>0.61461027263950596</c:v>
                </c:pt>
                <c:pt idx="200">
                  <c:v>0.61365366732400595</c:v>
                </c:pt>
                <c:pt idx="201">
                  <c:v>0.97392165951070697</c:v>
                </c:pt>
                <c:pt idx="202">
                  <c:v>1.5897147599008301</c:v>
                </c:pt>
                <c:pt idx="203">
                  <c:v>1.6537782271375501</c:v>
                </c:pt>
                <c:pt idx="204">
                  <c:v>1.4814724104286701</c:v>
                </c:pt>
                <c:pt idx="205">
                  <c:v>1.4993695046689901</c:v>
                </c:pt>
                <c:pt idx="206">
                  <c:v>1.49472674052447</c:v>
                </c:pt>
                <c:pt idx="207">
                  <c:v>0.78983324935175003</c:v>
                </c:pt>
                <c:pt idx="208">
                  <c:v>1.0793684028228301</c:v>
                </c:pt>
                <c:pt idx="209">
                  <c:v>1.08055257899512</c:v>
                </c:pt>
                <c:pt idx="210">
                  <c:v>0.97808289399364201</c:v>
                </c:pt>
                <c:pt idx="211">
                  <c:v>1.5026490559648999</c:v>
                </c:pt>
                <c:pt idx="212">
                  <c:v>1.50265018536456</c:v>
                </c:pt>
                <c:pt idx="213">
                  <c:v>1.8806414101457101</c:v>
                </c:pt>
                <c:pt idx="214">
                  <c:v>1.5190730086733499</c:v>
                </c:pt>
                <c:pt idx="215">
                  <c:v>1.46984819028592</c:v>
                </c:pt>
                <c:pt idx="216">
                  <c:v>1.5422854859906301</c:v>
                </c:pt>
                <c:pt idx="217">
                  <c:v>1.44548608294701</c:v>
                </c:pt>
                <c:pt idx="218">
                  <c:v>1.4842840811145901</c:v>
                </c:pt>
                <c:pt idx="219">
                  <c:v>1.5211292762581501</c:v>
                </c:pt>
                <c:pt idx="220">
                  <c:v>1.2121011534509301</c:v>
                </c:pt>
                <c:pt idx="221">
                  <c:v>1.1920213711144501</c:v>
                </c:pt>
                <c:pt idx="222">
                  <c:v>1.5008438758813401</c:v>
                </c:pt>
                <c:pt idx="223">
                  <c:v>0.61452863934748603</c:v>
                </c:pt>
                <c:pt idx="224">
                  <c:v>0.59552979160706498</c:v>
                </c:pt>
                <c:pt idx="225">
                  <c:v>0.81521376646903299</c:v>
                </c:pt>
                <c:pt idx="226">
                  <c:v>0.648043197951781</c:v>
                </c:pt>
                <c:pt idx="227">
                  <c:v>1.2378596065118499</c:v>
                </c:pt>
                <c:pt idx="228">
                  <c:v>0.84485278525588003</c:v>
                </c:pt>
                <c:pt idx="229">
                  <c:v>0.53874871134889202</c:v>
                </c:pt>
                <c:pt idx="230">
                  <c:v>1.31281523892654</c:v>
                </c:pt>
                <c:pt idx="231">
                  <c:v>1.1078617503099299</c:v>
                </c:pt>
                <c:pt idx="232">
                  <c:v>0.44027148470107502</c:v>
                </c:pt>
                <c:pt idx="233">
                  <c:v>0.60608783773498698</c:v>
                </c:pt>
                <c:pt idx="234">
                  <c:v>0.59478959205267901</c:v>
                </c:pt>
                <c:pt idx="235">
                  <c:v>0.570121873021048</c:v>
                </c:pt>
                <c:pt idx="236">
                  <c:v>0.54343665060531698</c:v>
                </c:pt>
                <c:pt idx="237">
                  <c:v>0.51630416376305499</c:v>
                </c:pt>
                <c:pt idx="238">
                  <c:v>0.51802265033602501</c:v>
                </c:pt>
                <c:pt idx="239">
                  <c:v>0.49520775780541498</c:v>
                </c:pt>
                <c:pt idx="240">
                  <c:v>1.6302466812673899</c:v>
                </c:pt>
                <c:pt idx="241">
                  <c:v>1.62407981269864</c:v>
                </c:pt>
                <c:pt idx="242">
                  <c:v>1.6195160183830499</c:v>
                </c:pt>
                <c:pt idx="243">
                  <c:v>1.54635575905038</c:v>
                </c:pt>
                <c:pt idx="244">
                  <c:v>1.55942034760102</c:v>
                </c:pt>
                <c:pt idx="245">
                  <c:v>0.69679413400409296</c:v>
                </c:pt>
                <c:pt idx="246">
                  <c:v>0.70774834775154705</c:v>
                </c:pt>
                <c:pt idx="247">
                  <c:v>0.71840213076054504</c:v>
                </c:pt>
                <c:pt idx="248">
                  <c:v>0.71851768498335999</c:v>
                </c:pt>
                <c:pt idx="249">
                  <c:v>0.78163801256640397</c:v>
                </c:pt>
                <c:pt idx="250">
                  <c:v>1.0166862907398</c:v>
                </c:pt>
                <c:pt idx="251">
                  <c:v>1.0170719322008901</c:v>
                </c:pt>
                <c:pt idx="252">
                  <c:v>1.07946982768233</c:v>
                </c:pt>
                <c:pt idx="253">
                  <c:v>0.84616264007213604</c:v>
                </c:pt>
                <c:pt idx="254">
                  <c:v>0.72316216898266705</c:v>
                </c:pt>
                <c:pt idx="255">
                  <c:v>1.0110980876211899</c:v>
                </c:pt>
                <c:pt idx="256">
                  <c:v>1.0270040408896199</c:v>
                </c:pt>
                <c:pt idx="257">
                  <c:v>0.69130843026253896</c:v>
                </c:pt>
                <c:pt idx="258">
                  <c:v>0.69441782713687705</c:v>
                </c:pt>
                <c:pt idx="259">
                  <c:v>1.82870091175209</c:v>
                </c:pt>
                <c:pt idx="260">
                  <c:v>1.7201218775040801</c:v>
                </c:pt>
                <c:pt idx="261">
                  <c:v>1.4426848657695599</c:v>
                </c:pt>
                <c:pt idx="262">
                  <c:v>1.59450369161433</c:v>
                </c:pt>
                <c:pt idx="263">
                  <c:v>1.73227962876692</c:v>
                </c:pt>
                <c:pt idx="264">
                  <c:v>0.92629651609017905</c:v>
                </c:pt>
                <c:pt idx="265">
                  <c:v>1.0740646243868099</c:v>
                </c:pt>
                <c:pt idx="266">
                  <c:v>1.53885293126239</c:v>
                </c:pt>
                <c:pt idx="267">
                  <c:v>1.49462070433127</c:v>
                </c:pt>
                <c:pt idx="268">
                  <c:v>1.6046890225711801</c:v>
                </c:pt>
                <c:pt idx="269">
                  <c:v>1.61852105345708</c:v>
                </c:pt>
                <c:pt idx="270">
                  <c:v>1.6139434391278</c:v>
                </c:pt>
                <c:pt idx="271">
                  <c:v>1.1502780564834501</c:v>
                </c:pt>
                <c:pt idx="272">
                  <c:v>1.1394084741730599</c:v>
                </c:pt>
                <c:pt idx="273">
                  <c:v>0.78733184223338104</c:v>
                </c:pt>
                <c:pt idx="274">
                  <c:v>0.840643025764505</c:v>
                </c:pt>
                <c:pt idx="275">
                  <c:v>1.88170552640808</c:v>
                </c:pt>
                <c:pt idx="276">
                  <c:v>2.0300855430927198</c:v>
                </c:pt>
                <c:pt idx="277">
                  <c:v>2.0059864278124002</c:v>
                </c:pt>
                <c:pt idx="278">
                  <c:v>2.0762535627737799</c:v>
                </c:pt>
                <c:pt idx="279">
                  <c:v>2.10034729929228</c:v>
                </c:pt>
                <c:pt idx="280">
                  <c:v>2.0969056754735398</c:v>
                </c:pt>
                <c:pt idx="281">
                  <c:v>2.1262555298612198</c:v>
                </c:pt>
                <c:pt idx="282">
                  <c:v>2.1785835771717501</c:v>
                </c:pt>
                <c:pt idx="283">
                  <c:v>2.1944989401041499</c:v>
                </c:pt>
                <c:pt idx="284">
                  <c:v>2.2030538273448501</c:v>
                </c:pt>
                <c:pt idx="285">
                  <c:v>2.1614607391532501</c:v>
                </c:pt>
                <c:pt idx="286">
                  <c:v>2.2169314128247799</c:v>
                </c:pt>
                <c:pt idx="287">
                  <c:v>2.20465169055392</c:v>
                </c:pt>
                <c:pt idx="288">
                  <c:v>1.94870581743815</c:v>
                </c:pt>
                <c:pt idx="289">
                  <c:v>2.0418901629093602</c:v>
                </c:pt>
                <c:pt idx="290">
                  <c:v>1.0928266945149201</c:v>
                </c:pt>
                <c:pt idx="291">
                  <c:v>1.1094689453603701</c:v>
                </c:pt>
                <c:pt idx="292">
                  <c:v>1.1491415952412201</c:v>
                </c:pt>
                <c:pt idx="293">
                  <c:v>1.2560160878045501</c:v>
                </c:pt>
                <c:pt idx="294">
                  <c:v>1.39193387642943</c:v>
                </c:pt>
                <c:pt idx="295">
                  <c:v>1.4025615780354499</c:v>
                </c:pt>
                <c:pt idx="296">
                  <c:v>1.3987589489418599</c:v>
                </c:pt>
                <c:pt idx="297">
                  <c:v>1.0953992344363599</c:v>
                </c:pt>
                <c:pt idx="298">
                  <c:v>0.75350763788351105</c:v>
                </c:pt>
                <c:pt idx="299">
                  <c:v>0.75361426627486705</c:v>
                </c:pt>
                <c:pt idx="300">
                  <c:v>0.83711933796092697</c:v>
                </c:pt>
                <c:pt idx="301">
                  <c:v>0.89860725761084204</c:v>
                </c:pt>
                <c:pt idx="302">
                  <c:v>1.02757190570843</c:v>
                </c:pt>
                <c:pt idx="303">
                  <c:v>1.0303019856908999</c:v>
                </c:pt>
                <c:pt idx="304">
                  <c:v>0.998090143657688</c:v>
                </c:pt>
                <c:pt idx="305">
                  <c:v>1.14540049715916</c:v>
                </c:pt>
                <c:pt idx="306">
                  <c:v>0.96613406156000103</c:v>
                </c:pt>
                <c:pt idx="307">
                  <c:v>0.85836699701763397</c:v>
                </c:pt>
                <c:pt idx="308">
                  <c:v>0.84781365660438901</c:v>
                </c:pt>
                <c:pt idx="309">
                  <c:v>0.662696439229711</c:v>
                </c:pt>
                <c:pt idx="310">
                  <c:v>0.94068707981727595</c:v>
                </c:pt>
                <c:pt idx="311">
                  <c:v>0.66005775701486302</c:v>
                </c:pt>
                <c:pt idx="312">
                  <c:v>0.90231019557575498</c:v>
                </c:pt>
                <c:pt idx="313">
                  <c:v>0.91593264287119802</c:v>
                </c:pt>
                <c:pt idx="314">
                  <c:v>0.93017399444400495</c:v>
                </c:pt>
                <c:pt idx="315">
                  <c:v>0.88630903578065201</c:v>
                </c:pt>
                <c:pt idx="316">
                  <c:v>0.63191046417016195</c:v>
                </c:pt>
                <c:pt idx="317">
                  <c:v>0.91235158657941295</c:v>
                </c:pt>
                <c:pt idx="318">
                  <c:v>1.3323163734955501</c:v>
                </c:pt>
                <c:pt idx="319">
                  <c:v>-0.13611017837822301</c:v>
                </c:pt>
                <c:pt idx="320">
                  <c:v>0.170411399601469</c:v>
                </c:pt>
                <c:pt idx="321">
                  <c:v>1.66588430956468</c:v>
                </c:pt>
                <c:pt idx="322">
                  <c:v>1.24795922262063</c:v>
                </c:pt>
                <c:pt idx="323">
                  <c:v>1.0664366058178001</c:v>
                </c:pt>
                <c:pt idx="324">
                  <c:v>1.0857744162895999</c:v>
                </c:pt>
                <c:pt idx="325">
                  <c:v>1.1788869454989599</c:v>
                </c:pt>
                <c:pt idx="326">
                  <c:v>0.85548590086419696</c:v>
                </c:pt>
                <c:pt idx="327">
                  <c:v>0.79703488320611104</c:v>
                </c:pt>
                <c:pt idx="328">
                  <c:v>0.80428159238417796</c:v>
                </c:pt>
                <c:pt idx="329">
                  <c:v>0.96974532691502502</c:v>
                </c:pt>
                <c:pt idx="330">
                  <c:v>0.97164908193376398</c:v>
                </c:pt>
                <c:pt idx="331">
                  <c:v>1.0042820865648701</c:v>
                </c:pt>
                <c:pt idx="332">
                  <c:v>1.00634969952288</c:v>
                </c:pt>
                <c:pt idx="333">
                  <c:v>1.1379328224872201</c:v>
                </c:pt>
                <c:pt idx="334">
                  <c:v>0.95531704265273898</c:v>
                </c:pt>
                <c:pt idx="335">
                  <c:v>0.91250430149630302</c:v>
                </c:pt>
                <c:pt idx="336">
                  <c:v>0.94267739639177595</c:v>
                </c:pt>
                <c:pt idx="337">
                  <c:v>0.92659047552433305</c:v>
                </c:pt>
                <c:pt idx="338">
                  <c:v>0.84351799901719104</c:v>
                </c:pt>
                <c:pt idx="339">
                  <c:v>1.1072924973695499</c:v>
                </c:pt>
                <c:pt idx="340">
                  <c:v>1.5068602184049</c:v>
                </c:pt>
                <c:pt idx="341">
                  <c:v>1.61961590840207</c:v>
                </c:pt>
                <c:pt idx="342">
                  <c:v>1.43872745375353</c:v>
                </c:pt>
                <c:pt idx="343">
                  <c:v>1.4717237514699799</c:v>
                </c:pt>
                <c:pt idx="344">
                  <c:v>1.4541339498249</c:v>
                </c:pt>
                <c:pt idx="345">
                  <c:v>1.4286688403608501</c:v>
                </c:pt>
                <c:pt idx="346">
                  <c:v>1.3998084352792799</c:v>
                </c:pt>
                <c:pt idx="347">
                  <c:v>1.41568900711153</c:v>
                </c:pt>
                <c:pt idx="348">
                  <c:v>1.4354247196873799</c:v>
                </c:pt>
                <c:pt idx="349">
                  <c:v>1.4522055361973401</c:v>
                </c:pt>
                <c:pt idx="350">
                  <c:v>0.77731648081770599</c:v>
                </c:pt>
                <c:pt idx="351">
                  <c:v>0.82643388856245403</c:v>
                </c:pt>
                <c:pt idx="352">
                  <c:v>0.831346429195021</c:v>
                </c:pt>
                <c:pt idx="353">
                  <c:v>0.79897094260838697</c:v>
                </c:pt>
                <c:pt idx="354">
                  <c:v>1.6232272378928501</c:v>
                </c:pt>
                <c:pt idx="355">
                  <c:v>1.0026572969408201</c:v>
                </c:pt>
                <c:pt idx="356">
                  <c:v>0.938398006311007</c:v>
                </c:pt>
                <c:pt idx="357">
                  <c:v>0.94800815198702504</c:v>
                </c:pt>
                <c:pt idx="358">
                  <c:v>0.94979564179269704</c:v>
                </c:pt>
                <c:pt idx="359">
                  <c:v>0.94901734970402096</c:v>
                </c:pt>
                <c:pt idx="360">
                  <c:v>1.1332813960066901</c:v>
                </c:pt>
                <c:pt idx="361">
                  <c:v>1.2078469868594099</c:v>
                </c:pt>
                <c:pt idx="362">
                  <c:v>1.1393438595488701</c:v>
                </c:pt>
                <c:pt idx="363">
                  <c:v>0.83439140293410696</c:v>
                </c:pt>
                <c:pt idx="364">
                  <c:v>0.81684030181909595</c:v>
                </c:pt>
                <c:pt idx="365">
                  <c:v>0.81788158821506496</c:v>
                </c:pt>
                <c:pt idx="366">
                  <c:v>0.73496851704289101</c:v>
                </c:pt>
                <c:pt idx="367">
                  <c:v>0.70973535851973801</c:v>
                </c:pt>
                <c:pt idx="368">
                  <c:v>0.82234061612419795</c:v>
                </c:pt>
                <c:pt idx="369">
                  <c:v>0.81021873288258195</c:v>
                </c:pt>
                <c:pt idx="370">
                  <c:v>0.50387203902840105</c:v>
                </c:pt>
                <c:pt idx="371">
                  <c:v>1.1716021905006799</c:v>
                </c:pt>
                <c:pt idx="372">
                  <c:v>0.65413545393120598</c:v>
                </c:pt>
                <c:pt idx="373">
                  <c:v>-3.1464819681477497E-2</c:v>
                </c:pt>
                <c:pt idx="374">
                  <c:v>9.2671406469024498E-2</c:v>
                </c:pt>
                <c:pt idx="375">
                  <c:v>0.43372133739629498</c:v>
                </c:pt>
                <c:pt idx="376">
                  <c:v>0.37264653360498001</c:v>
                </c:pt>
                <c:pt idx="377">
                  <c:v>0.62600166180429095</c:v>
                </c:pt>
                <c:pt idx="378">
                  <c:v>1.2411967517151601</c:v>
                </c:pt>
                <c:pt idx="379">
                  <c:v>0.50214474434247702</c:v>
                </c:pt>
                <c:pt idx="380">
                  <c:v>0.53288902152957796</c:v>
                </c:pt>
                <c:pt idx="381">
                  <c:v>0.47234203284835402</c:v>
                </c:pt>
                <c:pt idx="382">
                  <c:v>0.48737113085727701</c:v>
                </c:pt>
                <c:pt idx="383">
                  <c:v>0.46363905034634201</c:v>
                </c:pt>
                <c:pt idx="384">
                  <c:v>0.51230495818557997</c:v>
                </c:pt>
                <c:pt idx="385">
                  <c:v>0.51996943371322801</c:v>
                </c:pt>
                <c:pt idx="386">
                  <c:v>0.53337041913217098</c:v>
                </c:pt>
                <c:pt idx="387">
                  <c:v>0.54089071157853397</c:v>
                </c:pt>
                <c:pt idx="388">
                  <c:v>0.509390355398887</c:v>
                </c:pt>
                <c:pt idx="389">
                  <c:v>1.4611489369603801</c:v>
                </c:pt>
                <c:pt idx="390">
                  <c:v>1.4479348985771801</c:v>
                </c:pt>
                <c:pt idx="391">
                  <c:v>1.2119742529235</c:v>
                </c:pt>
                <c:pt idx="392">
                  <c:v>1.20541156767788</c:v>
                </c:pt>
                <c:pt idx="393">
                  <c:v>1.20357734465308</c:v>
                </c:pt>
                <c:pt idx="394">
                  <c:v>1.1236264773048501</c:v>
                </c:pt>
                <c:pt idx="395">
                  <c:v>1.09615654370723</c:v>
                </c:pt>
                <c:pt idx="396">
                  <c:v>0.846431437375602</c:v>
                </c:pt>
                <c:pt idx="397">
                  <c:v>0.46632374030278101</c:v>
                </c:pt>
                <c:pt idx="398">
                  <c:v>0.466272591440624</c:v>
                </c:pt>
                <c:pt idx="399">
                  <c:v>0.44855599166965099</c:v>
                </c:pt>
                <c:pt idx="400">
                  <c:v>0.361942912144333</c:v>
                </c:pt>
                <c:pt idx="401">
                  <c:v>0.36156270414250502</c:v>
                </c:pt>
                <c:pt idx="402">
                  <c:v>0.41168899165787098</c:v>
                </c:pt>
                <c:pt idx="403">
                  <c:v>1.3514350052302</c:v>
                </c:pt>
                <c:pt idx="404">
                  <c:v>1.3494288775793499</c:v>
                </c:pt>
                <c:pt idx="405">
                  <c:v>1.2357653104275099</c:v>
                </c:pt>
                <c:pt idx="406">
                  <c:v>0.42538777767881403</c:v>
                </c:pt>
                <c:pt idx="407">
                  <c:v>0.42557912832227601</c:v>
                </c:pt>
                <c:pt idx="408">
                  <c:v>0.42686882744611898</c:v>
                </c:pt>
                <c:pt idx="409">
                  <c:v>0.62927810026911701</c:v>
                </c:pt>
                <c:pt idx="410">
                  <c:v>0.55275314363586103</c:v>
                </c:pt>
                <c:pt idx="411">
                  <c:v>0.52169656580922996</c:v>
                </c:pt>
                <c:pt idx="412">
                  <c:v>0.86177436056136603</c:v>
                </c:pt>
                <c:pt idx="413">
                  <c:v>0.86178640373961002</c:v>
                </c:pt>
                <c:pt idx="414">
                  <c:v>0.968271366171081</c:v>
                </c:pt>
                <c:pt idx="415">
                  <c:v>0.57482274586093496</c:v>
                </c:pt>
                <c:pt idx="416">
                  <c:v>0.38129418284729599</c:v>
                </c:pt>
                <c:pt idx="417">
                  <c:v>0.41142123478982301</c:v>
                </c:pt>
                <c:pt idx="418">
                  <c:v>0.33391702856238498</c:v>
                </c:pt>
                <c:pt idx="419">
                  <c:v>0.33341508830862399</c:v>
                </c:pt>
                <c:pt idx="420">
                  <c:v>0.31438694278111101</c:v>
                </c:pt>
                <c:pt idx="421">
                  <c:v>0.315445761913626</c:v>
                </c:pt>
                <c:pt idx="422">
                  <c:v>0.31363726139054299</c:v>
                </c:pt>
                <c:pt idx="423">
                  <c:v>0.31804601986242198</c:v>
                </c:pt>
                <c:pt idx="424">
                  <c:v>1.1242056502853599</c:v>
                </c:pt>
                <c:pt idx="425">
                  <c:v>1.12306939044197</c:v>
                </c:pt>
                <c:pt idx="426">
                  <c:v>1.29342408974919</c:v>
                </c:pt>
                <c:pt idx="427">
                  <c:v>1.2742819755788</c:v>
                </c:pt>
                <c:pt idx="428">
                  <c:v>1.2846668527546501</c:v>
                </c:pt>
                <c:pt idx="429">
                  <c:v>1.2699256648647601</c:v>
                </c:pt>
                <c:pt idx="430">
                  <c:v>1.2691533803116</c:v>
                </c:pt>
                <c:pt idx="431">
                  <c:v>1.26405982760327</c:v>
                </c:pt>
                <c:pt idx="432">
                  <c:v>1.1261924754027399</c:v>
                </c:pt>
                <c:pt idx="433">
                  <c:v>1.29229958847683</c:v>
                </c:pt>
                <c:pt idx="434">
                  <c:v>1.29011195529193</c:v>
                </c:pt>
                <c:pt idx="435">
                  <c:v>0.719131577203873</c:v>
                </c:pt>
                <c:pt idx="436">
                  <c:v>0.64420669663292596</c:v>
                </c:pt>
                <c:pt idx="437">
                  <c:v>1.0655646765601301</c:v>
                </c:pt>
                <c:pt idx="438">
                  <c:v>1.18965530073711</c:v>
                </c:pt>
                <c:pt idx="439">
                  <c:v>1.26465545072758</c:v>
                </c:pt>
                <c:pt idx="440">
                  <c:v>1.1576514200173</c:v>
                </c:pt>
                <c:pt idx="441">
                  <c:v>1.15291082810553</c:v>
                </c:pt>
                <c:pt idx="442">
                  <c:v>0.68396369021446202</c:v>
                </c:pt>
                <c:pt idx="443">
                  <c:v>0.70303857704254502</c:v>
                </c:pt>
                <c:pt idx="444">
                  <c:v>0.77612628594924704</c:v>
                </c:pt>
                <c:pt idx="445">
                  <c:v>0.77498869875350895</c:v>
                </c:pt>
                <c:pt idx="446">
                  <c:v>0.82356634981950905</c:v>
                </c:pt>
                <c:pt idx="447">
                  <c:v>0.512664227883176</c:v>
                </c:pt>
                <c:pt idx="448">
                  <c:v>1.28603415078665</c:v>
                </c:pt>
                <c:pt idx="449">
                  <c:v>1.18742774722959</c:v>
                </c:pt>
                <c:pt idx="450">
                  <c:v>0.96053601393495303</c:v>
                </c:pt>
                <c:pt idx="451">
                  <c:v>0.94938822186601501</c:v>
                </c:pt>
                <c:pt idx="452">
                  <c:v>1.08720283252225</c:v>
                </c:pt>
                <c:pt idx="453">
                  <c:v>1.1471017138613999</c:v>
                </c:pt>
                <c:pt idx="454">
                  <c:v>1.1467927997362</c:v>
                </c:pt>
                <c:pt idx="455">
                  <c:v>1.1467392219338099</c:v>
                </c:pt>
                <c:pt idx="456">
                  <c:v>1.3908680108953699</c:v>
                </c:pt>
                <c:pt idx="457">
                  <c:v>1.2329369388820799</c:v>
                </c:pt>
                <c:pt idx="458">
                  <c:v>1.2248440228469699</c:v>
                </c:pt>
                <c:pt idx="459">
                  <c:v>1.1457198583818899</c:v>
                </c:pt>
                <c:pt idx="460">
                  <c:v>1.23002252787713</c:v>
                </c:pt>
                <c:pt idx="461">
                  <c:v>1.2560032493902</c:v>
                </c:pt>
                <c:pt idx="462">
                  <c:v>1.2561115763997199</c:v>
                </c:pt>
                <c:pt idx="463">
                  <c:v>1.3217923134435601</c:v>
                </c:pt>
                <c:pt idx="464">
                  <c:v>1.2309223512587</c:v>
                </c:pt>
                <c:pt idx="465">
                  <c:v>1.3508187369226099</c:v>
                </c:pt>
                <c:pt idx="466">
                  <c:v>1.34630661503167</c:v>
                </c:pt>
                <c:pt idx="467">
                  <c:v>1.34820492722483</c:v>
                </c:pt>
                <c:pt idx="468">
                  <c:v>1.3600004539472299</c:v>
                </c:pt>
                <c:pt idx="469">
                  <c:v>1.2235020066956701</c:v>
                </c:pt>
                <c:pt idx="470">
                  <c:v>0.15393045384711401</c:v>
                </c:pt>
                <c:pt idx="471">
                  <c:v>0.168160394419479</c:v>
                </c:pt>
                <c:pt idx="472">
                  <c:v>2.73857222118182E-2</c:v>
                </c:pt>
                <c:pt idx="473">
                  <c:v>0.68486532223494601</c:v>
                </c:pt>
                <c:pt idx="474">
                  <c:v>0.63581137276622501</c:v>
                </c:pt>
                <c:pt idx="475">
                  <c:v>0.63578974364628105</c:v>
                </c:pt>
                <c:pt idx="476">
                  <c:v>0.505316535914339</c:v>
                </c:pt>
                <c:pt idx="477">
                  <c:v>0.97331251058827195</c:v>
                </c:pt>
                <c:pt idx="478">
                  <c:v>1.3405249436206299</c:v>
                </c:pt>
                <c:pt idx="479">
                  <c:v>1.18171321281004</c:v>
                </c:pt>
                <c:pt idx="480">
                  <c:v>1.18021138172713</c:v>
                </c:pt>
                <c:pt idx="481">
                  <c:v>1.10776531672709</c:v>
                </c:pt>
                <c:pt idx="482">
                  <c:v>1.26437103468712</c:v>
                </c:pt>
                <c:pt idx="483">
                  <c:v>1.05654849984154</c:v>
                </c:pt>
                <c:pt idx="484">
                  <c:v>1.0574815464136</c:v>
                </c:pt>
                <c:pt idx="485">
                  <c:v>1.56463203533122</c:v>
                </c:pt>
                <c:pt idx="486">
                  <c:v>1.56464662358256</c:v>
                </c:pt>
                <c:pt idx="487">
                  <c:v>1.5014429449879401</c:v>
                </c:pt>
                <c:pt idx="488">
                  <c:v>1.00536084464891</c:v>
                </c:pt>
                <c:pt idx="489">
                  <c:v>0.92014244263992195</c:v>
                </c:pt>
                <c:pt idx="490">
                  <c:v>0.96883581240653605</c:v>
                </c:pt>
                <c:pt idx="491">
                  <c:v>1.55683922126879</c:v>
                </c:pt>
                <c:pt idx="492">
                  <c:v>1.55499941839421</c:v>
                </c:pt>
                <c:pt idx="493">
                  <c:v>1.0103330933736501</c:v>
                </c:pt>
                <c:pt idx="494">
                  <c:v>1.0225028798620801</c:v>
                </c:pt>
                <c:pt idx="495">
                  <c:v>0.72495084000020704</c:v>
                </c:pt>
                <c:pt idx="496">
                  <c:v>1.4024835209812201</c:v>
                </c:pt>
                <c:pt idx="497">
                  <c:v>1.3181955635034299</c:v>
                </c:pt>
                <c:pt idx="498">
                  <c:v>1.2348022496097899</c:v>
                </c:pt>
                <c:pt idx="499">
                  <c:v>0.71975847932241399</c:v>
                </c:pt>
                <c:pt idx="500">
                  <c:v>0.71194669154455303</c:v>
                </c:pt>
                <c:pt idx="501">
                  <c:v>0.55577222247900904</c:v>
                </c:pt>
                <c:pt idx="502">
                  <c:v>0.65462154305551301</c:v>
                </c:pt>
                <c:pt idx="503">
                  <c:v>0.65636248931874097</c:v>
                </c:pt>
                <c:pt idx="504">
                  <c:v>0.65634489242143401</c:v>
                </c:pt>
                <c:pt idx="505">
                  <c:v>0.65648264679138901</c:v>
                </c:pt>
                <c:pt idx="506">
                  <c:v>0.65507693299382597</c:v>
                </c:pt>
                <c:pt idx="507">
                  <c:v>0.65506318933887298</c:v>
                </c:pt>
                <c:pt idx="508">
                  <c:v>0.463357691077385</c:v>
                </c:pt>
                <c:pt idx="509">
                  <c:v>2.2069224715825202</c:v>
                </c:pt>
                <c:pt idx="510">
                  <c:v>2.1702903532712798</c:v>
                </c:pt>
                <c:pt idx="511">
                  <c:v>1.1818688643087401</c:v>
                </c:pt>
                <c:pt idx="512">
                  <c:v>1.64429168527422</c:v>
                </c:pt>
                <c:pt idx="513">
                  <c:v>1.6554900838278901</c:v>
                </c:pt>
                <c:pt idx="514">
                  <c:v>0.82138525710630395</c:v>
                </c:pt>
                <c:pt idx="515">
                  <c:v>0.821226206251914</c:v>
                </c:pt>
                <c:pt idx="516">
                  <c:v>1.1810785515506499</c:v>
                </c:pt>
                <c:pt idx="517">
                  <c:v>1.9921081294623499</c:v>
                </c:pt>
                <c:pt idx="518">
                  <c:v>1.9852860980397899</c:v>
                </c:pt>
                <c:pt idx="519">
                  <c:v>2.0480043034142801</c:v>
                </c:pt>
                <c:pt idx="520">
                  <c:v>2.0007889068475002</c:v>
                </c:pt>
                <c:pt idx="521">
                  <c:v>1.99424064907444</c:v>
                </c:pt>
                <c:pt idx="522">
                  <c:v>1.0119491393054001</c:v>
                </c:pt>
                <c:pt idx="523">
                  <c:v>1.5896477525283601</c:v>
                </c:pt>
                <c:pt idx="524">
                  <c:v>1.58103345238056</c:v>
                </c:pt>
                <c:pt idx="525">
                  <c:v>1.5771512281504401</c:v>
                </c:pt>
                <c:pt idx="526">
                  <c:v>1.94598018512091</c:v>
                </c:pt>
                <c:pt idx="527">
                  <c:v>0.89879172871855495</c:v>
                </c:pt>
                <c:pt idx="528">
                  <c:v>0.977882352438186</c:v>
                </c:pt>
                <c:pt idx="529">
                  <c:v>1.11352445098827</c:v>
                </c:pt>
                <c:pt idx="530">
                  <c:v>1.11519202675638</c:v>
                </c:pt>
                <c:pt idx="531">
                  <c:v>1.11093315720754</c:v>
                </c:pt>
                <c:pt idx="532">
                  <c:v>1.2057873163330799</c:v>
                </c:pt>
                <c:pt idx="533">
                  <c:v>1.21013401868062</c:v>
                </c:pt>
                <c:pt idx="534">
                  <c:v>0.94275765906368503</c:v>
                </c:pt>
                <c:pt idx="535">
                  <c:v>0.97984733886367603</c:v>
                </c:pt>
                <c:pt idx="536">
                  <c:v>0.87757571980881399</c:v>
                </c:pt>
                <c:pt idx="537">
                  <c:v>1.06209055308997</c:v>
                </c:pt>
                <c:pt idx="538">
                  <c:v>1.04894822522083</c:v>
                </c:pt>
                <c:pt idx="539">
                  <c:v>1.3825057337185001</c:v>
                </c:pt>
                <c:pt idx="540">
                  <c:v>1.0784179450285001</c:v>
                </c:pt>
                <c:pt idx="541">
                  <c:v>1.1183844251255299</c:v>
                </c:pt>
                <c:pt idx="542">
                  <c:v>1.14343796897309</c:v>
                </c:pt>
                <c:pt idx="543">
                  <c:v>1.1434400776537501</c:v>
                </c:pt>
                <c:pt idx="544">
                  <c:v>1.14283315249213</c:v>
                </c:pt>
                <c:pt idx="545">
                  <c:v>1.08828259917137</c:v>
                </c:pt>
                <c:pt idx="546">
                  <c:v>1.0178413000458699</c:v>
                </c:pt>
                <c:pt idx="547">
                  <c:v>1.02417794631341</c:v>
                </c:pt>
                <c:pt idx="548">
                  <c:v>0.91557431611168405</c:v>
                </c:pt>
                <c:pt idx="549">
                  <c:v>1.1431654420239099</c:v>
                </c:pt>
                <c:pt idx="550">
                  <c:v>0.74642020274513998</c:v>
                </c:pt>
                <c:pt idx="551">
                  <c:v>0.90005574807362299</c:v>
                </c:pt>
                <c:pt idx="552">
                  <c:v>1.26301872745437</c:v>
                </c:pt>
                <c:pt idx="553">
                  <c:v>1.1821640289939499</c:v>
                </c:pt>
                <c:pt idx="554">
                  <c:v>1.1810054175007501</c:v>
                </c:pt>
                <c:pt idx="555">
                  <c:v>1.0925069972324299</c:v>
                </c:pt>
                <c:pt idx="556">
                  <c:v>1.0058218850220899</c:v>
                </c:pt>
                <c:pt idx="557">
                  <c:v>1.2948391673720001</c:v>
                </c:pt>
                <c:pt idx="558">
                  <c:v>1.4203831596671399</c:v>
                </c:pt>
                <c:pt idx="559">
                  <c:v>1.2862720914743999</c:v>
                </c:pt>
                <c:pt idx="560">
                  <c:v>0.57562523799750198</c:v>
                </c:pt>
                <c:pt idx="561">
                  <c:v>1.2332921662735801</c:v>
                </c:pt>
                <c:pt idx="562">
                  <c:v>1.1124802721498299</c:v>
                </c:pt>
                <c:pt idx="563">
                  <c:v>1.1278754421489401</c:v>
                </c:pt>
                <c:pt idx="564">
                  <c:v>1.36262122281148</c:v>
                </c:pt>
                <c:pt idx="565">
                  <c:v>1.23596609622346</c:v>
                </c:pt>
                <c:pt idx="566">
                  <c:v>1.3334104610225199</c:v>
                </c:pt>
                <c:pt idx="567">
                  <c:v>1.4848222609870201</c:v>
                </c:pt>
                <c:pt idx="568">
                  <c:v>1.46501821604643</c:v>
                </c:pt>
                <c:pt idx="569">
                  <c:v>1.4596211330470299</c:v>
                </c:pt>
                <c:pt idx="570">
                  <c:v>1.17341783483164</c:v>
                </c:pt>
                <c:pt idx="571">
                  <c:v>1.1909542779304101</c:v>
                </c:pt>
                <c:pt idx="572">
                  <c:v>0.618114751102391</c:v>
                </c:pt>
                <c:pt idx="573">
                  <c:v>0.61818012421480095</c:v>
                </c:pt>
                <c:pt idx="574">
                  <c:v>0.59985125567692399</c:v>
                </c:pt>
                <c:pt idx="575">
                  <c:v>0.60144416201147999</c:v>
                </c:pt>
                <c:pt idx="576">
                  <c:v>0.447224127165812</c:v>
                </c:pt>
                <c:pt idx="577">
                  <c:v>0.447618435183813</c:v>
                </c:pt>
                <c:pt idx="578">
                  <c:v>0.34277335444080398</c:v>
                </c:pt>
                <c:pt idx="579">
                  <c:v>0.426896122138886</c:v>
                </c:pt>
                <c:pt idx="580">
                  <c:v>0.52431280900398902</c:v>
                </c:pt>
                <c:pt idx="581">
                  <c:v>0.52623596999645195</c:v>
                </c:pt>
                <c:pt idx="582">
                  <c:v>0.41578125865892501</c:v>
                </c:pt>
                <c:pt idx="583">
                  <c:v>0.87588887203382804</c:v>
                </c:pt>
                <c:pt idx="584">
                  <c:v>0.419840954238344</c:v>
                </c:pt>
                <c:pt idx="585">
                  <c:v>0.50197625389244405</c:v>
                </c:pt>
                <c:pt idx="586">
                  <c:v>0.51126715402961798</c:v>
                </c:pt>
                <c:pt idx="587">
                  <c:v>0.51706516257938495</c:v>
                </c:pt>
                <c:pt idx="588">
                  <c:v>0.42914934359399098</c:v>
                </c:pt>
                <c:pt idx="589">
                  <c:v>0.47296517541850902</c:v>
                </c:pt>
                <c:pt idx="590">
                  <c:v>0.47303710139829303</c:v>
                </c:pt>
                <c:pt idx="591">
                  <c:v>0.47288364839974001</c:v>
                </c:pt>
                <c:pt idx="592">
                  <c:v>0.84003658808819304</c:v>
                </c:pt>
                <c:pt idx="593">
                  <c:v>0.75346514295722899</c:v>
                </c:pt>
                <c:pt idx="594">
                  <c:v>0.71744512778491099</c:v>
                </c:pt>
                <c:pt idx="595">
                  <c:v>0.76199011592597998</c:v>
                </c:pt>
                <c:pt idx="596">
                  <c:v>0.79106480315307404</c:v>
                </c:pt>
                <c:pt idx="597">
                  <c:v>0.58863533507704502</c:v>
                </c:pt>
                <c:pt idx="598">
                  <c:v>0.57638336418348302</c:v>
                </c:pt>
                <c:pt idx="599">
                  <c:v>0.52031366309932503</c:v>
                </c:pt>
                <c:pt idx="600">
                  <c:v>0.59834746971087305</c:v>
                </c:pt>
                <c:pt idx="601">
                  <c:v>0.83391431102763902</c:v>
                </c:pt>
                <c:pt idx="602">
                  <c:v>0.91707510110671497</c:v>
                </c:pt>
                <c:pt idx="603">
                  <c:v>1.2025114611243399</c:v>
                </c:pt>
                <c:pt idx="604">
                  <c:v>1.1955484510188401</c:v>
                </c:pt>
                <c:pt idx="605">
                  <c:v>1.1219462479772999</c:v>
                </c:pt>
                <c:pt idx="606">
                  <c:v>0.78865994501103898</c:v>
                </c:pt>
                <c:pt idx="607">
                  <c:v>0.77916136921322998</c:v>
                </c:pt>
                <c:pt idx="608">
                  <c:v>0.95462027431754504</c:v>
                </c:pt>
                <c:pt idx="609">
                  <c:v>1.16898714001667</c:v>
                </c:pt>
                <c:pt idx="610">
                  <c:v>0.93191455114495403</c:v>
                </c:pt>
                <c:pt idx="611">
                  <c:v>1.03683629969749</c:v>
                </c:pt>
                <c:pt idx="612">
                  <c:v>1.10619714187291</c:v>
                </c:pt>
                <c:pt idx="613">
                  <c:v>1.0309494239935699</c:v>
                </c:pt>
                <c:pt idx="614">
                  <c:v>1.18729562132878</c:v>
                </c:pt>
                <c:pt idx="615">
                  <c:v>1.27496141068776</c:v>
                </c:pt>
                <c:pt idx="616">
                  <c:v>0.52340880031313097</c:v>
                </c:pt>
                <c:pt idx="617">
                  <c:v>0.63849286361931901</c:v>
                </c:pt>
                <c:pt idx="618">
                  <c:v>0.638172036630682</c:v>
                </c:pt>
                <c:pt idx="619">
                  <c:v>0.70656637122334898</c:v>
                </c:pt>
                <c:pt idx="620">
                  <c:v>0.63714750365973205</c:v>
                </c:pt>
                <c:pt idx="621">
                  <c:v>0.53056256882053499</c:v>
                </c:pt>
                <c:pt idx="622">
                  <c:v>0.408091980215188</c:v>
                </c:pt>
                <c:pt idx="623">
                  <c:v>0.40813169673437999</c:v>
                </c:pt>
                <c:pt idx="624">
                  <c:v>0.40526505626814402</c:v>
                </c:pt>
                <c:pt idx="625">
                  <c:v>0.36929045375937503</c:v>
                </c:pt>
                <c:pt idx="626">
                  <c:v>0.35671001394111701</c:v>
                </c:pt>
                <c:pt idx="627">
                  <c:v>0.447528447979608</c:v>
                </c:pt>
                <c:pt idx="628">
                  <c:v>0.88042821883880695</c:v>
                </c:pt>
                <c:pt idx="629">
                  <c:v>0.62729725264291802</c:v>
                </c:pt>
                <c:pt idx="630">
                  <c:v>0.62514716204577903</c:v>
                </c:pt>
                <c:pt idx="631">
                  <c:v>0.71256955265273902</c:v>
                </c:pt>
                <c:pt idx="632">
                  <c:v>0.69757406716072701</c:v>
                </c:pt>
                <c:pt idx="633">
                  <c:v>0.93101858389689596</c:v>
                </c:pt>
                <c:pt idx="634">
                  <c:v>0.65294980798766</c:v>
                </c:pt>
                <c:pt idx="635">
                  <c:v>0.75322126661662403</c:v>
                </c:pt>
                <c:pt idx="636">
                  <c:v>0.724700100515004</c:v>
                </c:pt>
                <c:pt idx="637">
                  <c:v>0.64945643643792705</c:v>
                </c:pt>
                <c:pt idx="638">
                  <c:v>1.5443044868203299</c:v>
                </c:pt>
                <c:pt idx="639">
                  <c:v>0.77799346648419099</c:v>
                </c:pt>
                <c:pt idx="640">
                  <c:v>0.777003805033467</c:v>
                </c:pt>
                <c:pt idx="641">
                  <c:v>0.82418326522113605</c:v>
                </c:pt>
                <c:pt idx="642">
                  <c:v>0.83049408203298003</c:v>
                </c:pt>
                <c:pt idx="643">
                  <c:v>1.3383517648852801</c:v>
                </c:pt>
                <c:pt idx="644">
                  <c:v>0.93803428099889097</c:v>
                </c:pt>
                <c:pt idx="645">
                  <c:v>1.4584231567672199</c:v>
                </c:pt>
                <c:pt idx="646">
                  <c:v>1.3694262867004701</c:v>
                </c:pt>
                <c:pt idx="647">
                  <c:v>1.44855870276304</c:v>
                </c:pt>
                <c:pt idx="648">
                  <c:v>1.4783609289410899</c:v>
                </c:pt>
                <c:pt idx="649">
                  <c:v>1.1670625577717</c:v>
                </c:pt>
                <c:pt idx="650">
                  <c:v>1.0569742625822001</c:v>
                </c:pt>
                <c:pt idx="651">
                  <c:v>1.51658646528401</c:v>
                </c:pt>
                <c:pt idx="652">
                  <c:v>1.5153118248856901</c:v>
                </c:pt>
                <c:pt idx="653">
                  <c:v>1.44050583540558</c:v>
                </c:pt>
                <c:pt idx="654">
                  <c:v>1.3512018129490599</c:v>
                </c:pt>
                <c:pt idx="655">
                  <c:v>1.3510097531973499</c:v>
                </c:pt>
                <c:pt idx="656">
                  <c:v>1.0159706787004401</c:v>
                </c:pt>
                <c:pt idx="657">
                  <c:v>1.1273148365214001</c:v>
                </c:pt>
                <c:pt idx="658">
                  <c:v>1.12789317798571</c:v>
                </c:pt>
                <c:pt idx="659">
                  <c:v>1.23771691326705</c:v>
                </c:pt>
                <c:pt idx="660">
                  <c:v>1.3167094864976601</c:v>
                </c:pt>
                <c:pt idx="661">
                  <c:v>1.36534915591905</c:v>
                </c:pt>
                <c:pt idx="662">
                  <c:v>1.4930354549989</c:v>
                </c:pt>
                <c:pt idx="663">
                  <c:v>1.4385212225868</c:v>
                </c:pt>
                <c:pt idx="664">
                  <c:v>1.4260235594834001</c:v>
                </c:pt>
                <c:pt idx="665">
                  <c:v>1.4260235419890801</c:v>
                </c:pt>
                <c:pt idx="666">
                  <c:v>1.4249471370889999</c:v>
                </c:pt>
                <c:pt idx="667">
                  <c:v>1.42439860925259</c:v>
                </c:pt>
                <c:pt idx="668">
                  <c:v>0.94778481063766296</c:v>
                </c:pt>
                <c:pt idx="669">
                  <c:v>1.0076937300373101</c:v>
                </c:pt>
                <c:pt idx="670">
                  <c:v>1.01517961245288</c:v>
                </c:pt>
                <c:pt idx="671">
                  <c:v>1.0627445438559</c:v>
                </c:pt>
                <c:pt idx="672">
                  <c:v>1.12938812090482</c:v>
                </c:pt>
                <c:pt idx="673">
                  <c:v>1.0474590520334901</c:v>
                </c:pt>
                <c:pt idx="674">
                  <c:v>0.75537395261172302</c:v>
                </c:pt>
                <c:pt idx="675">
                  <c:v>0.99863060218977295</c:v>
                </c:pt>
                <c:pt idx="676">
                  <c:v>0.96639634207571101</c:v>
                </c:pt>
                <c:pt idx="677">
                  <c:v>1.1098392097681999</c:v>
                </c:pt>
                <c:pt idx="678">
                  <c:v>0.57661958945089797</c:v>
                </c:pt>
                <c:pt idx="679">
                  <c:v>0.41544919965015098</c:v>
                </c:pt>
                <c:pt idx="680">
                  <c:v>0.56862534915153695</c:v>
                </c:pt>
                <c:pt idx="681">
                  <c:v>0.38452143555125801</c:v>
                </c:pt>
                <c:pt idx="682">
                  <c:v>0.59772616676512003</c:v>
                </c:pt>
                <c:pt idx="683">
                  <c:v>0.56948583591882096</c:v>
                </c:pt>
                <c:pt idx="684">
                  <c:v>0.60440760949788697</c:v>
                </c:pt>
                <c:pt idx="685">
                  <c:v>0.60451703740365803</c:v>
                </c:pt>
                <c:pt idx="686">
                  <c:v>0.605491137465062</c:v>
                </c:pt>
                <c:pt idx="687">
                  <c:v>0.60483102996175098</c:v>
                </c:pt>
                <c:pt idx="688">
                  <c:v>0.59343088358656604</c:v>
                </c:pt>
                <c:pt idx="689">
                  <c:v>0.62513241266659902</c:v>
                </c:pt>
                <c:pt idx="690">
                  <c:v>0.61855558756372497</c:v>
                </c:pt>
                <c:pt idx="691">
                  <c:v>1.2255033043955901</c:v>
                </c:pt>
                <c:pt idx="692">
                  <c:v>1.1244495190319701</c:v>
                </c:pt>
                <c:pt idx="693">
                  <c:v>1.2328437008031301</c:v>
                </c:pt>
                <c:pt idx="694">
                  <c:v>0.95582166856892603</c:v>
                </c:pt>
                <c:pt idx="695">
                  <c:v>1.07243774997157</c:v>
                </c:pt>
                <c:pt idx="696">
                  <c:v>0.82810309560897499</c:v>
                </c:pt>
                <c:pt idx="697">
                  <c:v>0.84065466326642002</c:v>
                </c:pt>
                <c:pt idx="698">
                  <c:v>0.848370564511017</c:v>
                </c:pt>
                <c:pt idx="699">
                  <c:v>1.04284096330381</c:v>
                </c:pt>
                <c:pt idx="700">
                  <c:v>1.0045118043966701</c:v>
                </c:pt>
                <c:pt idx="701">
                  <c:v>1.38126139967261</c:v>
                </c:pt>
                <c:pt idx="702">
                  <c:v>1.5107137003111799</c:v>
                </c:pt>
                <c:pt idx="703">
                  <c:v>0.52332709068650995</c:v>
                </c:pt>
                <c:pt idx="704">
                  <c:v>1.7311825911405101</c:v>
                </c:pt>
                <c:pt idx="705">
                  <c:v>1.3227291762119899</c:v>
                </c:pt>
                <c:pt idx="706">
                  <c:v>1.34397163579945</c:v>
                </c:pt>
                <c:pt idx="707">
                  <c:v>1.3439889462730801</c:v>
                </c:pt>
                <c:pt idx="708">
                  <c:v>0.68913626492158797</c:v>
                </c:pt>
                <c:pt idx="709">
                  <c:v>0.60745366650986099</c:v>
                </c:pt>
                <c:pt idx="710">
                  <c:v>0.82978460170157298</c:v>
                </c:pt>
                <c:pt idx="711">
                  <c:v>0.82603568729075405</c:v>
                </c:pt>
                <c:pt idx="712">
                  <c:v>0.820573723121089</c:v>
                </c:pt>
                <c:pt idx="713">
                  <c:v>1.08401770989014</c:v>
                </c:pt>
                <c:pt idx="714">
                  <c:v>0.69011915923864897</c:v>
                </c:pt>
                <c:pt idx="715">
                  <c:v>0.62695349845141102</c:v>
                </c:pt>
                <c:pt idx="716">
                  <c:v>1.64408397164222</c:v>
                </c:pt>
                <c:pt idx="717">
                  <c:v>1.6594524986535499</c:v>
                </c:pt>
                <c:pt idx="718">
                  <c:v>1.6239602342274799</c:v>
                </c:pt>
                <c:pt idx="719">
                  <c:v>1.62359141418678</c:v>
                </c:pt>
                <c:pt idx="720">
                  <c:v>0.138998444361568</c:v>
                </c:pt>
                <c:pt idx="721">
                  <c:v>0.15124110539961699</c:v>
                </c:pt>
                <c:pt idx="722">
                  <c:v>1.9083910357332601</c:v>
                </c:pt>
                <c:pt idx="723">
                  <c:v>0.277748645611402</c:v>
                </c:pt>
                <c:pt idx="724">
                  <c:v>0.27461835768680498</c:v>
                </c:pt>
                <c:pt idx="725">
                  <c:v>0.27435139010424198</c:v>
                </c:pt>
                <c:pt idx="726">
                  <c:v>0.21433062629525201</c:v>
                </c:pt>
                <c:pt idx="727">
                  <c:v>0.214482975458133</c:v>
                </c:pt>
                <c:pt idx="728">
                  <c:v>1.6262789162982201</c:v>
                </c:pt>
                <c:pt idx="729">
                  <c:v>1.5944115276235999</c:v>
                </c:pt>
                <c:pt idx="730">
                  <c:v>0.63259002918040097</c:v>
                </c:pt>
                <c:pt idx="731">
                  <c:v>1.0867651075887901</c:v>
                </c:pt>
                <c:pt idx="732">
                  <c:v>1.4269129002426</c:v>
                </c:pt>
                <c:pt idx="733">
                  <c:v>1.4295237216294701</c:v>
                </c:pt>
                <c:pt idx="734">
                  <c:v>1.4085621473768299</c:v>
                </c:pt>
                <c:pt idx="735">
                  <c:v>1.18102100470537</c:v>
                </c:pt>
                <c:pt idx="736">
                  <c:v>0.90202144176447097</c:v>
                </c:pt>
                <c:pt idx="737">
                  <c:v>0.93449899940613601</c:v>
                </c:pt>
                <c:pt idx="738">
                  <c:v>1.57694258340489</c:v>
                </c:pt>
                <c:pt idx="739">
                  <c:v>1.7022457699987199</c:v>
                </c:pt>
                <c:pt idx="740">
                  <c:v>1.7306047005574701</c:v>
                </c:pt>
                <c:pt idx="741">
                  <c:v>1.70507916813853</c:v>
                </c:pt>
                <c:pt idx="742">
                  <c:v>1.54487934643986</c:v>
                </c:pt>
                <c:pt idx="743">
                  <c:v>1.2865842471720299</c:v>
                </c:pt>
                <c:pt idx="744">
                  <c:v>1.28507686649429</c:v>
                </c:pt>
                <c:pt idx="745">
                  <c:v>1.02232723890392</c:v>
                </c:pt>
                <c:pt idx="746">
                  <c:v>1.0495664843047801</c:v>
                </c:pt>
                <c:pt idx="747">
                  <c:v>1.1252489171209299</c:v>
                </c:pt>
                <c:pt idx="748">
                  <c:v>1.1450554110906801</c:v>
                </c:pt>
                <c:pt idx="749">
                  <c:v>0.90056767515025504</c:v>
                </c:pt>
                <c:pt idx="750">
                  <c:v>0.99098695484845201</c:v>
                </c:pt>
                <c:pt idx="751">
                  <c:v>0.94984945417556299</c:v>
                </c:pt>
                <c:pt idx="752">
                  <c:v>1.1709196937889099</c:v>
                </c:pt>
                <c:pt idx="753">
                  <c:v>1.2119916984541801</c:v>
                </c:pt>
                <c:pt idx="754">
                  <c:v>0.52466687159093595</c:v>
                </c:pt>
                <c:pt idx="755">
                  <c:v>1.3379142128937</c:v>
                </c:pt>
                <c:pt idx="756">
                  <c:v>1.4502031876177</c:v>
                </c:pt>
                <c:pt idx="757">
                  <c:v>0.88391293244407498</c:v>
                </c:pt>
                <c:pt idx="758">
                  <c:v>1.3073561633642401</c:v>
                </c:pt>
                <c:pt idx="759">
                  <c:v>0.25985622434459599</c:v>
                </c:pt>
                <c:pt idx="760">
                  <c:v>0.18183112325605799</c:v>
                </c:pt>
                <c:pt idx="761">
                  <c:v>0.18604179779601099</c:v>
                </c:pt>
                <c:pt idx="762">
                  <c:v>1.4681954434283</c:v>
                </c:pt>
                <c:pt idx="763">
                  <c:v>0.50307290191517295</c:v>
                </c:pt>
                <c:pt idx="764">
                  <c:v>0.62357092477702603</c:v>
                </c:pt>
                <c:pt idx="765">
                  <c:v>0.41197336603425799</c:v>
                </c:pt>
                <c:pt idx="766">
                  <c:v>0.47850704873832001</c:v>
                </c:pt>
                <c:pt idx="767">
                  <c:v>1.2535625249619999</c:v>
                </c:pt>
                <c:pt idx="768">
                  <c:v>1.23824218313681</c:v>
                </c:pt>
                <c:pt idx="769">
                  <c:v>1.24177868930781</c:v>
                </c:pt>
                <c:pt idx="770">
                  <c:v>1.2638738398515501</c:v>
                </c:pt>
                <c:pt idx="771">
                  <c:v>1.1800795695872801</c:v>
                </c:pt>
                <c:pt idx="772">
                  <c:v>1.2899607383640099</c:v>
                </c:pt>
                <c:pt idx="773">
                  <c:v>1.0635586644714199</c:v>
                </c:pt>
                <c:pt idx="774">
                  <c:v>1.0628684798805501</c:v>
                </c:pt>
                <c:pt idx="775">
                  <c:v>1.4715398209233299</c:v>
                </c:pt>
                <c:pt idx="776">
                  <c:v>1.3388710100343</c:v>
                </c:pt>
                <c:pt idx="777">
                  <c:v>1.3439531354413099</c:v>
                </c:pt>
                <c:pt idx="778">
                  <c:v>1.34394862401062</c:v>
                </c:pt>
                <c:pt idx="779">
                  <c:v>1.4578852066253001</c:v>
                </c:pt>
                <c:pt idx="780">
                  <c:v>1.38773699873769</c:v>
                </c:pt>
                <c:pt idx="781">
                  <c:v>1.4524253804085301</c:v>
                </c:pt>
                <c:pt idx="782">
                  <c:v>1.4129137618516601</c:v>
                </c:pt>
                <c:pt idx="783">
                  <c:v>1.57844413145354</c:v>
                </c:pt>
                <c:pt idx="784">
                  <c:v>1.5784172266155601</c:v>
                </c:pt>
                <c:pt idx="785">
                  <c:v>1.53602903371023</c:v>
                </c:pt>
                <c:pt idx="786">
                  <c:v>1.02535090626904</c:v>
                </c:pt>
                <c:pt idx="787">
                  <c:v>1.23410771056336</c:v>
                </c:pt>
                <c:pt idx="788">
                  <c:v>1.2764606637589699</c:v>
                </c:pt>
                <c:pt idx="789">
                  <c:v>1.7245141575527201</c:v>
                </c:pt>
                <c:pt idx="790">
                  <c:v>1.7197338376405</c:v>
                </c:pt>
                <c:pt idx="791">
                  <c:v>1.7197679562173001</c:v>
                </c:pt>
                <c:pt idx="792">
                  <c:v>1.6888877333235801</c:v>
                </c:pt>
                <c:pt idx="793">
                  <c:v>1.7770553934133999</c:v>
                </c:pt>
                <c:pt idx="794">
                  <c:v>1.7036554085594899</c:v>
                </c:pt>
                <c:pt idx="795">
                  <c:v>1.7513838357245499</c:v>
                </c:pt>
                <c:pt idx="796">
                  <c:v>1.6881932701092599</c:v>
                </c:pt>
                <c:pt idx="797">
                  <c:v>0.99689291355224896</c:v>
                </c:pt>
                <c:pt idx="798">
                  <c:v>0.93082586616929197</c:v>
                </c:pt>
                <c:pt idx="799">
                  <c:v>0.89566830652155405</c:v>
                </c:pt>
                <c:pt idx="800">
                  <c:v>0.95821600193756795</c:v>
                </c:pt>
                <c:pt idx="801">
                  <c:v>0.954987396440515</c:v>
                </c:pt>
                <c:pt idx="802">
                  <c:v>1.2665393383742301</c:v>
                </c:pt>
                <c:pt idx="803">
                  <c:v>1.2669965130031799</c:v>
                </c:pt>
                <c:pt idx="804">
                  <c:v>1.26257410358086</c:v>
                </c:pt>
                <c:pt idx="805">
                  <c:v>1.26155749451759</c:v>
                </c:pt>
                <c:pt idx="806">
                  <c:v>1.3109963863359</c:v>
                </c:pt>
                <c:pt idx="807">
                  <c:v>1.68117625426635</c:v>
                </c:pt>
                <c:pt idx="808">
                  <c:v>1.6667349361489701</c:v>
                </c:pt>
                <c:pt idx="809">
                  <c:v>1.66819607958243</c:v>
                </c:pt>
                <c:pt idx="810">
                  <c:v>1.66369468342935</c:v>
                </c:pt>
                <c:pt idx="811">
                  <c:v>1.66156114921741</c:v>
                </c:pt>
                <c:pt idx="812">
                  <c:v>0.56498604380212203</c:v>
                </c:pt>
                <c:pt idx="813">
                  <c:v>1.3091886538400901</c:v>
                </c:pt>
                <c:pt idx="814">
                  <c:v>1.2258334349789699</c:v>
                </c:pt>
                <c:pt idx="815">
                  <c:v>1.2466374697904199</c:v>
                </c:pt>
                <c:pt idx="816">
                  <c:v>1.4712415750552099</c:v>
                </c:pt>
                <c:pt idx="817">
                  <c:v>1.0912821095307501</c:v>
                </c:pt>
                <c:pt idx="818">
                  <c:v>1.0802834626724001</c:v>
                </c:pt>
                <c:pt idx="819">
                  <c:v>1.02891079243947</c:v>
                </c:pt>
                <c:pt idx="820">
                  <c:v>1.02185072944876</c:v>
                </c:pt>
                <c:pt idx="821">
                  <c:v>0.99951799883707904</c:v>
                </c:pt>
                <c:pt idx="822">
                  <c:v>1.17525151121053</c:v>
                </c:pt>
                <c:pt idx="823">
                  <c:v>1.2770730252293101</c:v>
                </c:pt>
                <c:pt idx="824">
                  <c:v>1.1663229314450301</c:v>
                </c:pt>
                <c:pt idx="825">
                  <c:v>1.1695922646672601</c:v>
                </c:pt>
                <c:pt idx="826">
                  <c:v>1.24083970719238</c:v>
                </c:pt>
                <c:pt idx="827">
                  <c:v>1.4764652834391601</c:v>
                </c:pt>
                <c:pt idx="828">
                  <c:v>1.48000921751269</c:v>
                </c:pt>
                <c:pt idx="829">
                  <c:v>1.35340182173537</c:v>
                </c:pt>
                <c:pt idx="830">
                  <c:v>1.52010989141463</c:v>
                </c:pt>
                <c:pt idx="831">
                  <c:v>0.91799848093081404</c:v>
                </c:pt>
                <c:pt idx="832">
                  <c:v>0.91719827614365801</c:v>
                </c:pt>
                <c:pt idx="833">
                  <c:v>0.97945063711724101</c:v>
                </c:pt>
                <c:pt idx="834">
                  <c:v>0.98145551023220001</c:v>
                </c:pt>
                <c:pt idx="835">
                  <c:v>0.98040390624469997</c:v>
                </c:pt>
                <c:pt idx="836">
                  <c:v>0.98113857705510699</c:v>
                </c:pt>
                <c:pt idx="837">
                  <c:v>0.97081351700863405</c:v>
                </c:pt>
                <c:pt idx="838">
                  <c:v>1.0197019672702401</c:v>
                </c:pt>
                <c:pt idx="839">
                  <c:v>0.96795966651606602</c:v>
                </c:pt>
                <c:pt idx="840">
                  <c:v>0.44216366196272699</c:v>
                </c:pt>
                <c:pt idx="841">
                  <c:v>0.33124509642482902</c:v>
                </c:pt>
                <c:pt idx="842">
                  <c:v>0.308541747503846</c:v>
                </c:pt>
                <c:pt idx="843">
                  <c:v>1.3454188787430299</c:v>
                </c:pt>
                <c:pt idx="844">
                  <c:v>1.3983275215527899</c:v>
                </c:pt>
                <c:pt idx="845">
                  <c:v>1.0144855097173699</c:v>
                </c:pt>
                <c:pt idx="846">
                  <c:v>0.79761455966893502</c:v>
                </c:pt>
                <c:pt idx="847">
                  <c:v>0.75527549370977698</c:v>
                </c:pt>
                <c:pt idx="848">
                  <c:v>0.82732994818435301</c:v>
                </c:pt>
                <c:pt idx="849">
                  <c:v>1.3251073704637999</c:v>
                </c:pt>
                <c:pt idx="850">
                  <c:v>1.0305993212167299</c:v>
                </c:pt>
                <c:pt idx="851">
                  <c:v>0.39545947590809399</c:v>
                </c:pt>
                <c:pt idx="852">
                  <c:v>0.39609954751919002</c:v>
                </c:pt>
                <c:pt idx="853">
                  <c:v>0.41230154950005399</c:v>
                </c:pt>
                <c:pt idx="854">
                  <c:v>0.40096921955083098</c:v>
                </c:pt>
                <c:pt idx="855">
                  <c:v>0.38370745553873098</c:v>
                </c:pt>
                <c:pt idx="856">
                  <c:v>0.42931309538744</c:v>
                </c:pt>
                <c:pt idx="857">
                  <c:v>0.78726525610667397</c:v>
                </c:pt>
                <c:pt idx="858">
                  <c:v>0.81362323960940497</c:v>
                </c:pt>
                <c:pt idx="859">
                  <c:v>0.819590551757299</c:v>
                </c:pt>
                <c:pt idx="860">
                  <c:v>0.60983221277781596</c:v>
                </c:pt>
                <c:pt idx="861">
                  <c:v>0.68810416152934095</c:v>
                </c:pt>
                <c:pt idx="862">
                  <c:v>0.58606091418508099</c:v>
                </c:pt>
                <c:pt idx="863">
                  <c:v>0.57228106159514203</c:v>
                </c:pt>
                <c:pt idx="864">
                  <c:v>0.58045827795284499</c:v>
                </c:pt>
                <c:pt idx="865">
                  <c:v>0.60495246000077996</c:v>
                </c:pt>
                <c:pt idx="866">
                  <c:v>0.58557666646404005</c:v>
                </c:pt>
                <c:pt idx="867">
                  <c:v>0.78581727497003695</c:v>
                </c:pt>
                <c:pt idx="868">
                  <c:v>0.78725223291082103</c:v>
                </c:pt>
                <c:pt idx="869">
                  <c:v>0.95676999968321497</c:v>
                </c:pt>
                <c:pt idx="870">
                  <c:v>0.63966416966557804</c:v>
                </c:pt>
                <c:pt idx="871">
                  <c:v>0.63968758776284695</c:v>
                </c:pt>
                <c:pt idx="872">
                  <c:v>0.66277980276246995</c:v>
                </c:pt>
                <c:pt idx="873">
                  <c:v>1.40359327367593</c:v>
                </c:pt>
                <c:pt idx="874">
                  <c:v>0.87165993019166499</c:v>
                </c:pt>
                <c:pt idx="875">
                  <c:v>0.72311247030586401</c:v>
                </c:pt>
                <c:pt idx="876">
                  <c:v>1.1134614422203799</c:v>
                </c:pt>
                <c:pt idx="877">
                  <c:v>1.1450787708121899</c:v>
                </c:pt>
                <c:pt idx="878">
                  <c:v>1.1490123661212399</c:v>
                </c:pt>
                <c:pt idx="879">
                  <c:v>1.1485101320517299</c:v>
                </c:pt>
                <c:pt idx="880">
                  <c:v>0.91345590621134398</c:v>
                </c:pt>
                <c:pt idx="881">
                  <c:v>0.86853457434629899</c:v>
                </c:pt>
                <c:pt idx="882">
                  <c:v>1.5262762441296001</c:v>
                </c:pt>
                <c:pt idx="883">
                  <c:v>1.52894061073262</c:v>
                </c:pt>
                <c:pt idx="884">
                  <c:v>1.4427840552868001</c:v>
                </c:pt>
                <c:pt idx="885">
                  <c:v>1.63683986886791</c:v>
                </c:pt>
                <c:pt idx="886">
                  <c:v>1.6105948082877299</c:v>
                </c:pt>
                <c:pt idx="887">
                  <c:v>1.36764027474311</c:v>
                </c:pt>
                <c:pt idx="888">
                  <c:v>1.2679454089087601</c:v>
                </c:pt>
                <c:pt idx="889">
                  <c:v>1.30222963763721</c:v>
                </c:pt>
                <c:pt idx="890">
                  <c:v>1.51216048761681</c:v>
                </c:pt>
                <c:pt idx="891">
                  <c:v>1.4843142925602899</c:v>
                </c:pt>
                <c:pt idx="892">
                  <c:v>1.5259655248770401</c:v>
                </c:pt>
                <c:pt idx="893">
                  <c:v>1.5251352604792601</c:v>
                </c:pt>
                <c:pt idx="894">
                  <c:v>1.5593254068205</c:v>
                </c:pt>
                <c:pt idx="895">
                  <c:v>1.6581990627882499</c:v>
                </c:pt>
                <c:pt idx="896">
                  <c:v>1.44616096100375</c:v>
                </c:pt>
                <c:pt idx="897">
                  <c:v>1.43703229209484</c:v>
                </c:pt>
                <c:pt idx="898">
                  <c:v>1.45835106667354</c:v>
                </c:pt>
                <c:pt idx="899">
                  <c:v>1.40212041239605</c:v>
                </c:pt>
                <c:pt idx="900">
                  <c:v>1.46452424532753</c:v>
                </c:pt>
                <c:pt idx="901">
                  <c:v>1.6170092853146101</c:v>
                </c:pt>
                <c:pt idx="902">
                  <c:v>1.3781896781088601</c:v>
                </c:pt>
                <c:pt idx="903">
                  <c:v>1.4400019974750899</c:v>
                </c:pt>
                <c:pt idx="904">
                  <c:v>1.3149914540658301</c:v>
                </c:pt>
                <c:pt idx="905">
                  <c:v>1.5833520444993601</c:v>
                </c:pt>
                <c:pt idx="906">
                  <c:v>1.3799705979038901</c:v>
                </c:pt>
                <c:pt idx="907">
                  <c:v>1.43742978974263</c:v>
                </c:pt>
                <c:pt idx="908">
                  <c:v>1.43726094900123</c:v>
                </c:pt>
                <c:pt idx="909">
                  <c:v>0.56307540418259705</c:v>
                </c:pt>
                <c:pt idx="910">
                  <c:v>0.546227166085682</c:v>
                </c:pt>
                <c:pt idx="911">
                  <c:v>0.94160332538095703</c:v>
                </c:pt>
                <c:pt idx="912">
                  <c:v>1.44518661609998</c:v>
                </c:pt>
                <c:pt idx="913">
                  <c:v>0.94637061861185001</c:v>
                </c:pt>
                <c:pt idx="914">
                  <c:v>1.18190464622255</c:v>
                </c:pt>
                <c:pt idx="915">
                  <c:v>1.04383958606926</c:v>
                </c:pt>
                <c:pt idx="916">
                  <c:v>0.78358780011379503</c:v>
                </c:pt>
                <c:pt idx="917">
                  <c:v>0.71157403216500903</c:v>
                </c:pt>
                <c:pt idx="918">
                  <c:v>0.20794310308553701</c:v>
                </c:pt>
                <c:pt idx="919">
                  <c:v>0.55252827808910598</c:v>
                </c:pt>
                <c:pt idx="920">
                  <c:v>1.2548434946409801</c:v>
                </c:pt>
                <c:pt idx="921">
                  <c:v>0.78960600181517704</c:v>
                </c:pt>
                <c:pt idx="922">
                  <c:v>0.54964201718855299</c:v>
                </c:pt>
                <c:pt idx="923">
                  <c:v>0.55312967560229398</c:v>
                </c:pt>
                <c:pt idx="924">
                  <c:v>0.97228728046306201</c:v>
                </c:pt>
                <c:pt idx="925">
                  <c:v>0.51072171072920203</c:v>
                </c:pt>
                <c:pt idx="926">
                  <c:v>0.77086548548709799</c:v>
                </c:pt>
                <c:pt idx="927">
                  <c:v>0.76982099560065798</c:v>
                </c:pt>
                <c:pt idx="928">
                  <c:v>0.77017431484861798</c:v>
                </c:pt>
                <c:pt idx="929">
                  <c:v>0.71924733538275398</c:v>
                </c:pt>
                <c:pt idx="930">
                  <c:v>0.65786658193290504</c:v>
                </c:pt>
                <c:pt idx="931">
                  <c:v>1.66876078838465</c:v>
                </c:pt>
                <c:pt idx="932">
                  <c:v>1.4587834405707101</c:v>
                </c:pt>
                <c:pt idx="933">
                  <c:v>1.61279250492862</c:v>
                </c:pt>
                <c:pt idx="934">
                  <c:v>1.707413646759</c:v>
                </c:pt>
                <c:pt idx="935">
                  <c:v>1.72934386356502</c:v>
                </c:pt>
                <c:pt idx="936">
                  <c:v>1.7495924586184</c:v>
                </c:pt>
                <c:pt idx="937">
                  <c:v>1.6413578476895301</c:v>
                </c:pt>
                <c:pt idx="938">
                  <c:v>1.6413655192713601</c:v>
                </c:pt>
                <c:pt idx="939">
                  <c:v>1.6409194975641701</c:v>
                </c:pt>
                <c:pt idx="940">
                  <c:v>1.61468145665926</c:v>
                </c:pt>
                <c:pt idx="941">
                  <c:v>-1.6192768298748401E-3</c:v>
                </c:pt>
                <c:pt idx="942">
                  <c:v>0.28725154331938202</c:v>
                </c:pt>
                <c:pt idx="943">
                  <c:v>0.27693747782998301</c:v>
                </c:pt>
                <c:pt idx="944">
                  <c:v>0.37504726901591501</c:v>
                </c:pt>
                <c:pt idx="945">
                  <c:v>0.39270684372511599</c:v>
                </c:pt>
                <c:pt idx="946">
                  <c:v>0.30974791685639402</c:v>
                </c:pt>
                <c:pt idx="947">
                  <c:v>0.213669584830805</c:v>
                </c:pt>
                <c:pt idx="948">
                  <c:v>0.21361197092056899</c:v>
                </c:pt>
                <c:pt idx="949">
                  <c:v>1.2338029205579899</c:v>
                </c:pt>
                <c:pt idx="950">
                  <c:v>0.80723364843455903</c:v>
                </c:pt>
                <c:pt idx="951">
                  <c:v>0.66235722380386097</c:v>
                </c:pt>
                <c:pt idx="952">
                  <c:v>0.81319772711226601</c:v>
                </c:pt>
                <c:pt idx="953">
                  <c:v>0.63998614094484896</c:v>
                </c:pt>
                <c:pt idx="954">
                  <c:v>0.45283199550368902</c:v>
                </c:pt>
                <c:pt idx="955">
                  <c:v>0.466405348783829</c:v>
                </c:pt>
                <c:pt idx="956">
                  <c:v>1.45937059498195</c:v>
                </c:pt>
                <c:pt idx="957">
                  <c:v>1.4986851251481501</c:v>
                </c:pt>
                <c:pt idx="958">
                  <c:v>1.4923150841641</c:v>
                </c:pt>
                <c:pt idx="959">
                  <c:v>0.86737642428413997</c:v>
                </c:pt>
                <c:pt idx="960">
                  <c:v>0.83510503946347603</c:v>
                </c:pt>
                <c:pt idx="961">
                  <c:v>0.76896110121734895</c:v>
                </c:pt>
                <c:pt idx="962">
                  <c:v>0.76881983930563202</c:v>
                </c:pt>
                <c:pt idx="963">
                  <c:v>1.0097946003365299</c:v>
                </c:pt>
                <c:pt idx="964">
                  <c:v>1.14063982901352</c:v>
                </c:pt>
                <c:pt idx="965">
                  <c:v>1.47661461579749</c:v>
                </c:pt>
                <c:pt idx="966">
                  <c:v>1.53518411720644</c:v>
                </c:pt>
                <c:pt idx="967">
                  <c:v>1.43905134464405</c:v>
                </c:pt>
                <c:pt idx="968">
                  <c:v>0.82277185459286495</c:v>
                </c:pt>
                <c:pt idx="969">
                  <c:v>0.96019501738644297</c:v>
                </c:pt>
                <c:pt idx="970">
                  <c:v>0.78725924248274004</c:v>
                </c:pt>
                <c:pt idx="971">
                  <c:v>0.76718088350229996</c:v>
                </c:pt>
                <c:pt idx="972">
                  <c:v>0.47311540268677299</c:v>
                </c:pt>
                <c:pt idx="973">
                  <c:v>0.58838749406345503</c:v>
                </c:pt>
                <c:pt idx="974">
                  <c:v>1.19173175602921</c:v>
                </c:pt>
                <c:pt idx="975">
                  <c:v>1.17098950237712</c:v>
                </c:pt>
                <c:pt idx="976">
                  <c:v>1.35508135735637</c:v>
                </c:pt>
                <c:pt idx="977">
                  <c:v>1.3449363554065801</c:v>
                </c:pt>
                <c:pt idx="978">
                  <c:v>1.35710193511307</c:v>
                </c:pt>
                <c:pt idx="979">
                  <c:v>1.2944991035432001</c:v>
                </c:pt>
                <c:pt idx="980">
                  <c:v>1.04752758889687</c:v>
                </c:pt>
                <c:pt idx="981">
                  <c:v>1.2628169841296399</c:v>
                </c:pt>
                <c:pt idx="982">
                  <c:v>0.14331408878244001</c:v>
                </c:pt>
                <c:pt idx="983">
                  <c:v>0.52900775478982398</c:v>
                </c:pt>
                <c:pt idx="984">
                  <c:v>0.95774452456138903</c:v>
                </c:pt>
                <c:pt idx="985">
                  <c:v>0.84922524905405805</c:v>
                </c:pt>
                <c:pt idx="986">
                  <c:v>0.84917460081691898</c:v>
                </c:pt>
                <c:pt idx="987">
                  <c:v>0.89056322496988904</c:v>
                </c:pt>
                <c:pt idx="988">
                  <c:v>0.41408141386547198</c:v>
                </c:pt>
                <c:pt idx="989">
                  <c:v>0.53614457712861396</c:v>
                </c:pt>
                <c:pt idx="990">
                  <c:v>0.97886825474704398</c:v>
                </c:pt>
                <c:pt idx="991">
                  <c:v>0.71034097449607003</c:v>
                </c:pt>
                <c:pt idx="992">
                  <c:v>0.77145712263400701</c:v>
                </c:pt>
                <c:pt idx="993">
                  <c:v>0.84629961722274005</c:v>
                </c:pt>
                <c:pt idx="994">
                  <c:v>0.83192876232761703</c:v>
                </c:pt>
                <c:pt idx="995">
                  <c:v>0.95981089934792696</c:v>
                </c:pt>
                <c:pt idx="996">
                  <c:v>1.0651632975330401</c:v>
                </c:pt>
                <c:pt idx="997">
                  <c:v>1.36476773528113</c:v>
                </c:pt>
                <c:pt idx="998">
                  <c:v>1.34232260447005</c:v>
                </c:pt>
                <c:pt idx="999">
                  <c:v>1.33961271111364</c:v>
                </c:pt>
                <c:pt idx="1000">
                  <c:v>1.3415475047741601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D8-489C-B58A-9B64E62A3E2E}"/>
            </c:ext>
          </c:extLst>
        </c:ser>
        <c:ser>
          <c:idx val="2"/>
          <c:order val="1"/>
          <c:tx>
            <c:strRef>
              <c:f>'Trajectory-DL'!$AD$1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'Trajectory-DL'!$AC$2:$AC$1002</c:f>
              <c:numCache>
                <c:formatCode>General</c:formatCode>
                <c:ptCount val="1001"/>
                <c:pt idx="0">
                  <c:v>0</c:v>
                </c:pt>
                <c:pt idx="1">
                  <c:v>1.65029161883282E-2</c:v>
                </c:pt>
                <c:pt idx="2">
                  <c:v>3.9447609224831197E-2</c:v>
                </c:pt>
                <c:pt idx="3">
                  <c:v>0.163881065226646</c:v>
                </c:pt>
                <c:pt idx="4">
                  <c:v>2.38711961403581</c:v>
                </c:pt>
                <c:pt idx="5">
                  <c:v>4.9643964076138198</c:v>
                </c:pt>
                <c:pt idx="6">
                  <c:v>5.1002606969451003</c:v>
                </c:pt>
                <c:pt idx="7">
                  <c:v>5.10037302362388</c:v>
                </c:pt>
                <c:pt idx="8">
                  <c:v>4.5449758298369902</c:v>
                </c:pt>
                <c:pt idx="9">
                  <c:v>4.4161876846611898</c:v>
                </c:pt>
                <c:pt idx="10">
                  <c:v>4.2272385235993504</c:v>
                </c:pt>
                <c:pt idx="11">
                  <c:v>4.1601050856676096</c:v>
                </c:pt>
                <c:pt idx="12">
                  <c:v>4.8864100266044996</c:v>
                </c:pt>
                <c:pt idx="13">
                  <c:v>4.8571642706086697</c:v>
                </c:pt>
                <c:pt idx="14">
                  <c:v>4.8167964363985396</c:v>
                </c:pt>
                <c:pt idx="15">
                  <c:v>4.8662127990569299</c:v>
                </c:pt>
                <c:pt idx="16">
                  <c:v>4.8247037690270398</c:v>
                </c:pt>
                <c:pt idx="17">
                  <c:v>4.5711184784803898</c:v>
                </c:pt>
                <c:pt idx="18">
                  <c:v>4.4177219015615998</c:v>
                </c:pt>
                <c:pt idx="19">
                  <c:v>4.3328183204910697</c:v>
                </c:pt>
                <c:pt idx="20">
                  <c:v>4.2984311438315101</c:v>
                </c:pt>
                <c:pt idx="21">
                  <c:v>4.4315489973872797</c:v>
                </c:pt>
                <c:pt idx="22">
                  <c:v>5.6016353631085298</c:v>
                </c:pt>
                <c:pt idx="23">
                  <c:v>5.4607868075642401</c:v>
                </c:pt>
                <c:pt idx="24">
                  <c:v>5.2668025962988603</c:v>
                </c:pt>
                <c:pt idx="25">
                  <c:v>5.2021808036828201</c:v>
                </c:pt>
                <c:pt idx="26">
                  <c:v>5.2014227552907997</c:v>
                </c:pt>
                <c:pt idx="27">
                  <c:v>4.9914065217124204</c:v>
                </c:pt>
                <c:pt idx="28">
                  <c:v>4.9910983234379502</c:v>
                </c:pt>
                <c:pt idx="29">
                  <c:v>4.6115485467280903</c:v>
                </c:pt>
                <c:pt idx="30">
                  <c:v>4.7847140806508701</c:v>
                </c:pt>
                <c:pt idx="31">
                  <c:v>4.78457608786925</c:v>
                </c:pt>
                <c:pt idx="32">
                  <c:v>5.1223124403440199</c:v>
                </c:pt>
                <c:pt idx="33">
                  <c:v>5.2957873459178</c:v>
                </c:pt>
                <c:pt idx="34">
                  <c:v>4.99796829615648</c:v>
                </c:pt>
                <c:pt idx="35">
                  <c:v>5.0628593933460202</c:v>
                </c:pt>
                <c:pt idx="36">
                  <c:v>5.1140048337895001</c:v>
                </c:pt>
                <c:pt idx="37">
                  <c:v>5.1798309040702</c:v>
                </c:pt>
                <c:pt idx="38">
                  <c:v>4.9549462280512504</c:v>
                </c:pt>
                <c:pt idx="39">
                  <c:v>4.9974351450955199</c:v>
                </c:pt>
                <c:pt idx="40">
                  <c:v>5.2498583430044397</c:v>
                </c:pt>
                <c:pt idx="41">
                  <c:v>5.2498950924301502</c:v>
                </c:pt>
                <c:pt idx="42">
                  <c:v>5.2421964964262404</c:v>
                </c:pt>
                <c:pt idx="43">
                  <c:v>5.2973121977125102</c:v>
                </c:pt>
                <c:pt idx="44">
                  <c:v>5.2621590561498097</c:v>
                </c:pt>
                <c:pt idx="45">
                  <c:v>4.5159047654345397</c:v>
                </c:pt>
                <c:pt idx="46">
                  <c:v>4.4445539271585597</c:v>
                </c:pt>
                <c:pt idx="47">
                  <c:v>4.3469250500687497</c:v>
                </c:pt>
                <c:pt idx="48">
                  <c:v>4.4691869904067101</c:v>
                </c:pt>
                <c:pt idx="49">
                  <c:v>4.4716941545689801</c:v>
                </c:pt>
                <c:pt idx="50">
                  <c:v>4.7355886300543704</c:v>
                </c:pt>
                <c:pt idx="51">
                  <c:v>4.4527196538570504</c:v>
                </c:pt>
                <c:pt idx="52">
                  <c:v>4.7125457139280602</c:v>
                </c:pt>
                <c:pt idx="53">
                  <c:v>4.7226699364266098</c:v>
                </c:pt>
                <c:pt idx="54">
                  <c:v>5.2924375486876603</c:v>
                </c:pt>
                <c:pt idx="55">
                  <c:v>4.9189246543585501</c:v>
                </c:pt>
                <c:pt idx="56">
                  <c:v>4.6703851668829302</c:v>
                </c:pt>
                <c:pt idx="57">
                  <c:v>4.6651715989579099</c:v>
                </c:pt>
                <c:pt idx="58">
                  <c:v>4.6649166471855903</c:v>
                </c:pt>
                <c:pt idx="59">
                  <c:v>4.6485666398380197</c:v>
                </c:pt>
                <c:pt idx="60">
                  <c:v>4.6337732587038403</c:v>
                </c:pt>
                <c:pt idx="61">
                  <c:v>4.6321539564752703</c:v>
                </c:pt>
                <c:pt idx="62">
                  <c:v>4.5794899253389101</c:v>
                </c:pt>
                <c:pt idx="63">
                  <c:v>4.5688738864787704</c:v>
                </c:pt>
                <c:pt idx="64">
                  <c:v>4.60333568915821</c:v>
                </c:pt>
                <c:pt idx="65">
                  <c:v>4.3978600591698598</c:v>
                </c:pt>
                <c:pt idx="66">
                  <c:v>4.7487468834996696</c:v>
                </c:pt>
                <c:pt idx="67">
                  <c:v>5.0801463694853997</c:v>
                </c:pt>
                <c:pt idx="68">
                  <c:v>4.9954182055522702</c:v>
                </c:pt>
                <c:pt idx="69">
                  <c:v>4.8672415804492797</c:v>
                </c:pt>
                <c:pt idx="70">
                  <c:v>4.89318636801507</c:v>
                </c:pt>
                <c:pt idx="71">
                  <c:v>5.3237186976511204</c:v>
                </c:pt>
                <c:pt idx="72">
                  <c:v>5.1105659416762599</c:v>
                </c:pt>
                <c:pt idx="73">
                  <c:v>5.1105955942407002</c:v>
                </c:pt>
                <c:pt idx="74">
                  <c:v>5.1047031294945899</c:v>
                </c:pt>
                <c:pt idx="75">
                  <c:v>5.5199652321811596</c:v>
                </c:pt>
                <c:pt idx="76">
                  <c:v>4.4703759987622096</c:v>
                </c:pt>
                <c:pt idx="77">
                  <c:v>4.6955419019257096</c:v>
                </c:pt>
                <c:pt idx="78">
                  <c:v>4.7019512631711597</c:v>
                </c:pt>
                <c:pt idx="79">
                  <c:v>4.8565129603675601</c:v>
                </c:pt>
                <c:pt idx="80">
                  <c:v>4.7730918631758703</c:v>
                </c:pt>
                <c:pt idx="81">
                  <c:v>4.7667158583951901</c:v>
                </c:pt>
                <c:pt idx="82">
                  <c:v>4.7704604625830003</c:v>
                </c:pt>
                <c:pt idx="83">
                  <c:v>4.7114524935828204</c:v>
                </c:pt>
                <c:pt idx="84">
                  <c:v>5.23895640005576</c:v>
                </c:pt>
                <c:pt idx="85">
                  <c:v>5.2398358643410496</c:v>
                </c:pt>
                <c:pt idx="86">
                  <c:v>4.7718163804293896</c:v>
                </c:pt>
                <c:pt idx="87">
                  <c:v>4.7721771132544699</c:v>
                </c:pt>
                <c:pt idx="88">
                  <c:v>4.8163310039512703</c:v>
                </c:pt>
                <c:pt idx="89">
                  <c:v>4.8013889237959901</c:v>
                </c:pt>
                <c:pt idx="90">
                  <c:v>5.15145031731151</c:v>
                </c:pt>
                <c:pt idx="91">
                  <c:v>5.0812376762565599</c:v>
                </c:pt>
                <c:pt idx="92">
                  <c:v>5.0866820033606901</c:v>
                </c:pt>
                <c:pt idx="93">
                  <c:v>5.0864756089822798</c:v>
                </c:pt>
                <c:pt idx="94">
                  <c:v>4.9920212316087396</c:v>
                </c:pt>
                <c:pt idx="95">
                  <c:v>5.4035986550778103</c:v>
                </c:pt>
                <c:pt idx="96">
                  <c:v>5.0492490810282504</c:v>
                </c:pt>
                <c:pt idx="97">
                  <c:v>5.3435985122910603</c:v>
                </c:pt>
                <c:pt idx="98">
                  <c:v>5.3213638609990799</c:v>
                </c:pt>
                <c:pt idx="99">
                  <c:v>5.3992879046342797</c:v>
                </c:pt>
                <c:pt idx="100">
                  <c:v>5.2607571051057098</c:v>
                </c:pt>
                <c:pt idx="101">
                  <c:v>5.2686646360333098</c:v>
                </c:pt>
                <c:pt idx="102">
                  <c:v>4.5467223393664904</c:v>
                </c:pt>
                <c:pt idx="103">
                  <c:v>4.9654276196584997</c:v>
                </c:pt>
                <c:pt idx="104">
                  <c:v>5.1018951448191103</c:v>
                </c:pt>
                <c:pt idx="105">
                  <c:v>4.8901510454027797</c:v>
                </c:pt>
                <c:pt idx="106">
                  <c:v>4.8986992441996096</c:v>
                </c:pt>
                <c:pt idx="107">
                  <c:v>5.4947556746655204</c:v>
                </c:pt>
                <c:pt idx="108">
                  <c:v>5.1582480335171699</c:v>
                </c:pt>
                <c:pt idx="109">
                  <c:v>5.0880995723836797</c:v>
                </c:pt>
                <c:pt idx="110">
                  <c:v>5.2690471237751302</c:v>
                </c:pt>
                <c:pt idx="111">
                  <c:v>4.7283449748475102</c:v>
                </c:pt>
                <c:pt idx="112">
                  <c:v>4.5699943352054504</c:v>
                </c:pt>
                <c:pt idx="113">
                  <c:v>4.7151267086516899</c:v>
                </c:pt>
                <c:pt idx="114">
                  <c:v>5.4565584612464502</c:v>
                </c:pt>
                <c:pt idx="115">
                  <c:v>5.48815729638984</c:v>
                </c:pt>
                <c:pt idx="116">
                  <c:v>5.4896063867993004</c:v>
                </c:pt>
                <c:pt idx="117">
                  <c:v>5.4895516222499303</c:v>
                </c:pt>
                <c:pt idx="118">
                  <c:v>5.0165442435130698</c:v>
                </c:pt>
                <c:pt idx="119">
                  <c:v>4.9909177402721596</c:v>
                </c:pt>
                <c:pt idx="120">
                  <c:v>4.3231009709651698</c:v>
                </c:pt>
                <c:pt idx="121">
                  <c:v>5.0651992151679899</c:v>
                </c:pt>
                <c:pt idx="122">
                  <c:v>4.9753242080904396</c:v>
                </c:pt>
                <c:pt idx="123">
                  <c:v>4.7966087671175197</c:v>
                </c:pt>
                <c:pt idx="124">
                  <c:v>4.8729431917148398</c:v>
                </c:pt>
                <c:pt idx="125">
                  <c:v>4.8703936859863699</c:v>
                </c:pt>
                <c:pt idx="126">
                  <c:v>5.2474818348011203</c:v>
                </c:pt>
                <c:pt idx="127">
                  <c:v>4.9183818526550898</c:v>
                </c:pt>
                <c:pt idx="128">
                  <c:v>4.9126735210973704</c:v>
                </c:pt>
                <c:pt idx="129">
                  <c:v>5.5139904479092898</c:v>
                </c:pt>
                <c:pt idx="130">
                  <c:v>5.3018901439892803</c:v>
                </c:pt>
                <c:pt idx="131">
                  <c:v>4.9557774354951496</c:v>
                </c:pt>
                <c:pt idx="132">
                  <c:v>4.9555090664592001</c:v>
                </c:pt>
                <c:pt idx="133">
                  <c:v>4.7372178011635997</c:v>
                </c:pt>
                <c:pt idx="134">
                  <c:v>4.7669951565372104</c:v>
                </c:pt>
                <c:pt idx="135">
                  <c:v>5.5905506588096303</c:v>
                </c:pt>
                <c:pt idx="136">
                  <c:v>5.5280854991762602</c:v>
                </c:pt>
                <c:pt idx="137">
                  <c:v>5.4201913990361996</c:v>
                </c:pt>
                <c:pt idx="138">
                  <c:v>5.4202299786649597</c:v>
                </c:pt>
                <c:pt idx="139">
                  <c:v>4.8538695448117899</c:v>
                </c:pt>
                <c:pt idx="140">
                  <c:v>5.0627894472044703</c:v>
                </c:pt>
                <c:pt idx="141">
                  <c:v>4.9187035089431097</c:v>
                </c:pt>
                <c:pt idx="142">
                  <c:v>4.87967682344481</c:v>
                </c:pt>
                <c:pt idx="143">
                  <c:v>4.6995185839159301</c:v>
                </c:pt>
                <c:pt idx="144">
                  <c:v>4.7825804558926999</c:v>
                </c:pt>
                <c:pt idx="145">
                  <c:v>4.7699951041889204</c:v>
                </c:pt>
                <c:pt idx="146">
                  <c:v>5.4982958038396603</c:v>
                </c:pt>
                <c:pt idx="147">
                  <c:v>5.0209715520523099</c:v>
                </c:pt>
                <c:pt idx="148">
                  <c:v>5.0481022367859598</c:v>
                </c:pt>
                <c:pt idx="149">
                  <c:v>4.9953163594792098</c:v>
                </c:pt>
                <c:pt idx="150">
                  <c:v>4.99645406463162</c:v>
                </c:pt>
                <c:pt idx="151">
                  <c:v>4.9024691246392997</c:v>
                </c:pt>
                <c:pt idx="152">
                  <c:v>4.8909088172836697</c:v>
                </c:pt>
                <c:pt idx="153">
                  <c:v>5.4227012573626796</c:v>
                </c:pt>
                <c:pt idx="154">
                  <c:v>4.7129866015662101</c:v>
                </c:pt>
                <c:pt idx="155">
                  <c:v>5.2492669367457099</c:v>
                </c:pt>
                <c:pt idx="156">
                  <c:v>5.5747339847186801</c:v>
                </c:pt>
                <c:pt idx="157">
                  <c:v>5.5914827318795703</c:v>
                </c:pt>
                <c:pt idx="158">
                  <c:v>5.1739066179439002</c:v>
                </c:pt>
                <c:pt idx="159">
                  <c:v>5.1836702470144198</c:v>
                </c:pt>
                <c:pt idx="160">
                  <c:v>5.1024279152412904</c:v>
                </c:pt>
                <c:pt idx="161">
                  <c:v>5.5698501018126096</c:v>
                </c:pt>
                <c:pt idx="162">
                  <c:v>4.4767634243846404</c:v>
                </c:pt>
                <c:pt idx="163">
                  <c:v>4.4703061366245302</c:v>
                </c:pt>
                <c:pt idx="164">
                  <c:v>5.80968125793793</c:v>
                </c:pt>
                <c:pt idx="165">
                  <c:v>5.8062731309118396</c:v>
                </c:pt>
                <c:pt idx="166">
                  <c:v>5.7957735942576303</c:v>
                </c:pt>
                <c:pt idx="167">
                  <c:v>5.7837483322167804</c:v>
                </c:pt>
                <c:pt idx="168">
                  <c:v>5.7934314782634502</c:v>
                </c:pt>
                <c:pt idx="169">
                  <c:v>4.3715362651982197</c:v>
                </c:pt>
                <c:pt idx="170">
                  <c:v>4.5365186284804704</c:v>
                </c:pt>
                <c:pt idx="171">
                  <c:v>4.3186573064729297</c:v>
                </c:pt>
                <c:pt idx="172">
                  <c:v>4.2514759241732198</c:v>
                </c:pt>
                <c:pt idx="173">
                  <c:v>4.2641704955218804</c:v>
                </c:pt>
                <c:pt idx="174">
                  <c:v>4.2390659616341004</c:v>
                </c:pt>
                <c:pt idx="175">
                  <c:v>5.4944727529798696</c:v>
                </c:pt>
                <c:pt idx="176">
                  <c:v>5.5703091370086097</c:v>
                </c:pt>
                <c:pt idx="177">
                  <c:v>5.5922341332043501</c:v>
                </c:pt>
                <c:pt idx="178">
                  <c:v>5.5921922799227204</c:v>
                </c:pt>
                <c:pt idx="179">
                  <c:v>5.4595609540072401</c:v>
                </c:pt>
                <c:pt idx="180">
                  <c:v>5.4600081360268398</c:v>
                </c:pt>
                <c:pt idx="181">
                  <c:v>5.1409452666079902</c:v>
                </c:pt>
                <c:pt idx="182">
                  <c:v>5.0473774662131996</c:v>
                </c:pt>
                <c:pt idx="183">
                  <c:v>5.1065895332906104</c:v>
                </c:pt>
                <c:pt idx="184">
                  <c:v>5.1210272195950104</c:v>
                </c:pt>
                <c:pt idx="185">
                  <c:v>5.1015613803290902</c:v>
                </c:pt>
                <c:pt idx="186">
                  <c:v>5.0467438332081596</c:v>
                </c:pt>
                <c:pt idx="187">
                  <c:v>5.0461487108445802</c:v>
                </c:pt>
                <c:pt idx="188">
                  <c:v>5.2465404557313597</c:v>
                </c:pt>
                <c:pt idx="189">
                  <c:v>5.3757279229213397</c:v>
                </c:pt>
                <c:pt idx="190">
                  <c:v>5.1850729331522203</c:v>
                </c:pt>
                <c:pt idx="191">
                  <c:v>5.2023609532630504</c:v>
                </c:pt>
                <c:pt idx="192">
                  <c:v>4.7353296353998804</c:v>
                </c:pt>
                <c:pt idx="193">
                  <c:v>5.4988178676277597</c:v>
                </c:pt>
                <c:pt idx="194">
                  <c:v>5.4462183678277496</c:v>
                </c:pt>
                <c:pt idx="195">
                  <c:v>5.7419592278467997</c:v>
                </c:pt>
                <c:pt idx="196">
                  <c:v>5.7449167232940699</c:v>
                </c:pt>
                <c:pt idx="197">
                  <c:v>5.7381719506009397</c:v>
                </c:pt>
                <c:pt idx="198">
                  <c:v>5.80727388880491</c:v>
                </c:pt>
                <c:pt idx="199">
                  <c:v>5.2597774691675196</c:v>
                </c:pt>
                <c:pt idx="200">
                  <c:v>5.2196377445767599</c:v>
                </c:pt>
                <c:pt idx="201">
                  <c:v>5.5560620934733604</c:v>
                </c:pt>
                <c:pt idx="202">
                  <c:v>5.6584889754484404</c:v>
                </c:pt>
                <c:pt idx="203">
                  <c:v>5.7015771363878898</c:v>
                </c:pt>
                <c:pt idx="204">
                  <c:v>5.0963021073386496</c:v>
                </c:pt>
                <c:pt idx="205">
                  <c:v>5.1012909234035604</c:v>
                </c:pt>
                <c:pt idx="206">
                  <c:v>5.0951887378412604</c:v>
                </c:pt>
                <c:pt idx="207">
                  <c:v>4.3457196599351402</c:v>
                </c:pt>
                <c:pt idx="208">
                  <c:v>4.3463196432670603</c:v>
                </c:pt>
                <c:pt idx="209">
                  <c:v>4.5830477409793202</c:v>
                </c:pt>
                <c:pt idx="210">
                  <c:v>4.5053031882383801</c:v>
                </c:pt>
                <c:pt idx="211">
                  <c:v>4.6923774224377297</c:v>
                </c:pt>
                <c:pt idx="212">
                  <c:v>4.7042655284617201</c:v>
                </c:pt>
                <c:pt idx="213">
                  <c:v>5.2817733293817097</c:v>
                </c:pt>
                <c:pt idx="214">
                  <c:v>4.9041834480008903</c:v>
                </c:pt>
                <c:pt idx="215">
                  <c:v>4.9006775513173402</c:v>
                </c:pt>
                <c:pt idx="216">
                  <c:v>4.95550605871128</c:v>
                </c:pt>
                <c:pt idx="217">
                  <c:v>4.7421632955679396</c:v>
                </c:pt>
                <c:pt idx="218">
                  <c:v>4.7787058692275002</c:v>
                </c:pt>
                <c:pt idx="219">
                  <c:v>4.8086353550794998</c:v>
                </c:pt>
                <c:pt idx="220">
                  <c:v>4.7989774085870804</c:v>
                </c:pt>
                <c:pt idx="221">
                  <c:v>4.77517703606601</c:v>
                </c:pt>
                <c:pt idx="222">
                  <c:v>5.6201304056434997</c:v>
                </c:pt>
                <c:pt idx="223">
                  <c:v>4.78726391724555</c:v>
                </c:pt>
                <c:pt idx="224">
                  <c:v>4.4460425583587</c:v>
                </c:pt>
                <c:pt idx="225">
                  <c:v>4.9509839748091897</c:v>
                </c:pt>
                <c:pt idx="226">
                  <c:v>4.9217194771924904</c:v>
                </c:pt>
                <c:pt idx="227">
                  <c:v>5.5314947061838904</c:v>
                </c:pt>
                <c:pt idx="228">
                  <c:v>5.4497781332453696</c:v>
                </c:pt>
                <c:pt idx="229">
                  <c:v>4.8520135791769796</c:v>
                </c:pt>
                <c:pt idx="230">
                  <c:v>5.3461843929028596</c:v>
                </c:pt>
                <c:pt idx="231">
                  <c:v>5.3208558267980504</c:v>
                </c:pt>
                <c:pt idx="232">
                  <c:v>4.9632667123882399</c:v>
                </c:pt>
                <c:pt idx="233">
                  <c:v>5.0731602666816</c:v>
                </c:pt>
                <c:pt idx="234">
                  <c:v>5.07268129974765</c:v>
                </c:pt>
                <c:pt idx="235">
                  <c:v>5.0661640818283002</c:v>
                </c:pt>
                <c:pt idx="236">
                  <c:v>5.0550924449169203</c:v>
                </c:pt>
                <c:pt idx="237">
                  <c:v>4.9303499195258098</c:v>
                </c:pt>
                <c:pt idx="238">
                  <c:v>5.1325452658056498</c:v>
                </c:pt>
                <c:pt idx="239">
                  <c:v>4.9082368503010896</c:v>
                </c:pt>
                <c:pt idx="240">
                  <c:v>5.2872678496263203</c:v>
                </c:pt>
                <c:pt idx="241">
                  <c:v>5.2815010607162902</c:v>
                </c:pt>
                <c:pt idx="242">
                  <c:v>5.27872855882379</c:v>
                </c:pt>
                <c:pt idx="243">
                  <c:v>5.2549666463934601</c:v>
                </c:pt>
                <c:pt idx="244">
                  <c:v>5.3189738261930897</c:v>
                </c:pt>
                <c:pt idx="245">
                  <c:v>4.58691329524562</c:v>
                </c:pt>
                <c:pt idx="246">
                  <c:v>4.6496037534944596</c:v>
                </c:pt>
                <c:pt idx="247">
                  <c:v>4.7558401504611201</c:v>
                </c:pt>
                <c:pt idx="248">
                  <c:v>4.8190368244044297</c:v>
                </c:pt>
                <c:pt idx="249">
                  <c:v>4.9692593368876299</c:v>
                </c:pt>
                <c:pt idx="250">
                  <c:v>5.2819273354108196</c:v>
                </c:pt>
                <c:pt idx="251">
                  <c:v>5.3188011487904898</c:v>
                </c:pt>
                <c:pt idx="252">
                  <c:v>5.3574421749689103</c:v>
                </c:pt>
                <c:pt idx="253">
                  <c:v>5.08503688772125</c:v>
                </c:pt>
                <c:pt idx="254">
                  <c:v>4.9807349588843799</c:v>
                </c:pt>
                <c:pt idx="255">
                  <c:v>5.03988771841939</c:v>
                </c:pt>
                <c:pt idx="256">
                  <c:v>5.0461364903141197</c:v>
                </c:pt>
                <c:pt idx="257">
                  <c:v>4.6313036050224197</c:v>
                </c:pt>
                <c:pt idx="258">
                  <c:v>5.0848517153160797</c:v>
                </c:pt>
                <c:pt idx="259">
                  <c:v>5.1457549859046701</c:v>
                </c:pt>
                <c:pt idx="260">
                  <c:v>4.4738641803971504</c:v>
                </c:pt>
                <c:pt idx="261">
                  <c:v>4.4272823727657702</c:v>
                </c:pt>
                <c:pt idx="262">
                  <c:v>4.4378094206973797</c:v>
                </c:pt>
                <c:pt idx="263">
                  <c:v>4.4478597947714702</c:v>
                </c:pt>
                <c:pt idx="264">
                  <c:v>4.4323349202836697</c:v>
                </c:pt>
                <c:pt idx="265">
                  <c:v>4.6377682561503404</c:v>
                </c:pt>
                <c:pt idx="266">
                  <c:v>5.2251892780533904</c:v>
                </c:pt>
                <c:pt idx="267">
                  <c:v>4.9535594620881902</c:v>
                </c:pt>
                <c:pt idx="268">
                  <c:v>5.0795105707660202</c:v>
                </c:pt>
                <c:pt idx="269">
                  <c:v>5.14436547348354</c:v>
                </c:pt>
                <c:pt idx="270">
                  <c:v>5.01090476180533</c:v>
                </c:pt>
                <c:pt idx="271">
                  <c:v>4.3029495696275699</c:v>
                </c:pt>
                <c:pt idx="272">
                  <c:v>4.2948998677825196</c:v>
                </c:pt>
                <c:pt idx="273">
                  <c:v>4.1303818426752601</c:v>
                </c:pt>
                <c:pt idx="274">
                  <c:v>4.2531875150308904</c:v>
                </c:pt>
                <c:pt idx="275">
                  <c:v>4.4660012345334001</c:v>
                </c:pt>
                <c:pt idx="276">
                  <c:v>5.3103660417771303</c:v>
                </c:pt>
                <c:pt idx="277">
                  <c:v>4.4996294792376501</c:v>
                </c:pt>
                <c:pt idx="278">
                  <c:v>4.9062164307909599</c:v>
                </c:pt>
                <c:pt idx="279">
                  <c:v>4.9072089265556</c:v>
                </c:pt>
                <c:pt idx="280">
                  <c:v>4.6013640195951702</c:v>
                </c:pt>
                <c:pt idx="281">
                  <c:v>4.9163089234317603</c:v>
                </c:pt>
                <c:pt idx="282">
                  <c:v>4.9375497550292504</c:v>
                </c:pt>
                <c:pt idx="283">
                  <c:v>4.9640731444613202</c:v>
                </c:pt>
                <c:pt idx="284">
                  <c:v>4.9642167837503601</c:v>
                </c:pt>
                <c:pt idx="285">
                  <c:v>4.81594777927224</c:v>
                </c:pt>
                <c:pt idx="286">
                  <c:v>4.8290444535080299</c:v>
                </c:pt>
                <c:pt idx="287">
                  <c:v>4.7894144844376303</c:v>
                </c:pt>
                <c:pt idx="288">
                  <c:v>4.1122725021818898</c:v>
                </c:pt>
                <c:pt idx="289">
                  <c:v>4.27556514092797</c:v>
                </c:pt>
                <c:pt idx="290">
                  <c:v>3.9359247774826298</c:v>
                </c:pt>
                <c:pt idx="291">
                  <c:v>3.9488497501849902</c:v>
                </c:pt>
                <c:pt idx="292">
                  <c:v>4.0664454576446003</c:v>
                </c:pt>
                <c:pt idx="293">
                  <c:v>4.1405911862714699</c:v>
                </c:pt>
                <c:pt idx="294">
                  <c:v>4.4318333160881904</c:v>
                </c:pt>
                <c:pt idx="295">
                  <c:v>5.0303560473606899</c:v>
                </c:pt>
                <c:pt idx="296">
                  <c:v>4.6650598123375602</c:v>
                </c:pt>
                <c:pt idx="297">
                  <c:v>4.5507145768146797</c:v>
                </c:pt>
                <c:pt idx="298">
                  <c:v>4.4977624206615001</c:v>
                </c:pt>
                <c:pt idx="299">
                  <c:v>4.5263994478685596</c:v>
                </c:pt>
                <c:pt idx="300">
                  <c:v>4.5314648350586504</c:v>
                </c:pt>
                <c:pt idx="301">
                  <c:v>5.2613471328019799</c:v>
                </c:pt>
                <c:pt idx="302">
                  <c:v>5.26321464431539</c:v>
                </c:pt>
                <c:pt idx="303">
                  <c:v>5.3152486817062101</c:v>
                </c:pt>
                <c:pt idx="304">
                  <c:v>5.3121213200249402</c:v>
                </c:pt>
                <c:pt idx="305">
                  <c:v>5.3701709050561597</c:v>
                </c:pt>
                <c:pt idx="306">
                  <c:v>5.2143141384444496</c:v>
                </c:pt>
                <c:pt idx="307">
                  <c:v>5.16021997993378</c:v>
                </c:pt>
                <c:pt idx="308">
                  <c:v>5.1502810336310603</c:v>
                </c:pt>
                <c:pt idx="309">
                  <c:v>4.9433046367780502</c:v>
                </c:pt>
                <c:pt idx="310">
                  <c:v>5.2915197090594202</c:v>
                </c:pt>
                <c:pt idx="311">
                  <c:v>4.4759191063217303</c:v>
                </c:pt>
                <c:pt idx="312">
                  <c:v>4.5295122918411899</c:v>
                </c:pt>
                <c:pt idx="313">
                  <c:v>4.6300582153434302</c:v>
                </c:pt>
                <c:pt idx="314">
                  <c:v>4.7080555379616502</c:v>
                </c:pt>
                <c:pt idx="315">
                  <c:v>4.6803126421374399</c:v>
                </c:pt>
                <c:pt idx="316">
                  <c:v>4.5905123356286799</c:v>
                </c:pt>
                <c:pt idx="317">
                  <c:v>4.5920425567235403</c:v>
                </c:pt>
                <c:pt idx="318">
                  <c:v>5.3066780705538097</c:v>
                </c:pt>
                <c:pt idx="319">
                  <c:v>3.8953389483472498</c:v>
                </c:pt>
                <c:pt idx="320">
                  <c:v>4.2192594785386204</c:v>
                </c:pt>
                <c:pt idx="321">
                  <c:v>4.22149406820939</c:v>
                </c:pt>
                <c:pt idx="322">
                  <c:v>3.9628433414509101</c:v>
                </c:pt>
                <c:pt idx="323">
                  <c:v>3.8412192923512101</c:v>
                </c:pt>
                <c:pt idx="324">
                  <c:v>4.9672161866264304</c:v>
                </c:pt>
                <c:pt idx="325">
                  <c:v>5.3353357928031402</c:v>
                </c:pt>
                <c:pt idx="326">
                  <c:v>5.1351142708629602</c:v>
                </c:pt>
                <c:pt idx="327">
                  <c:v>5.0086243430087496</c:v>
                </c:pt>
                <c:pt idx="328">
                  <c:v>5.04240749365679</c:v>
                </c:pt>
                <c:pt idx="329">
                  <c:v>5.0560097911482398</c:v>
                </c:pt>
                <c:pt idx="330">
                  <c:v>5.0563195715506701</c:v>
                </c:pt>
                <c:pt idx="331">
                  <c:v>5.1100160640555199</c:v>
                </c:pt>
                <c:pt idx="332">
                  <c:v>5.21197409520446</c:v>
                </c:pt>
                <c:pt idx="333">
                  <c:v>5.2640490381301204</c:v>
                </c:pt>
                <c:pt idx="334">
                  <c:v>4.9039710416147404</c:v>
                </c:pt>
                <c:pt idx="335">
                  <c:v>4.7025579897033802</c:v>
                </c:pt>
                <c:pt idx="336">
                  <c:v>4.7247899368855402</c:v>
                </c:pt>
                <c:pt idx="337">
                  <c:v>4.6437038825794996</c:v>
                </c:pt>
                <c:pt idx="338">
                  <c:v>4.6215336116258703</c:v>
                </c:pt>
                <c:pt idx="339">
                  <c:v>4.7793280100011204</c:v>
                </c:pt>
                <c:pt idx="340">
                  <c:v>4.8111237743505697</c:v>
                </c:pt>
                <c:pt idx="341">
                  <c:v>4.8813784931918596</c:v>
                </c:pt>
                <c:pt idx="342">
                  <c:v>4.86731949795813</c:v>
                </c:pt>
                <c:pt idx="343">
                  <c:v>5.0500229652944304</c:v>
                </c:pt>
                <c:pt idx="344">
                  <c:v>4.95319143624027</c:v>
                </c:pt>
                <c:pt idx="345">
                  <c:v>4.8467666425420699</c:v>
                </c:pt>
                <c:pt idx="346">
                  <c:v>4.8451318682845903</c:v>
                </c:pt>
                <c:pt idx="347">
                  <c:v>4.8464622032014502</c:v>
                </c:pt>
                <c:pt idx="348">
                  <c:v>4.8742616641061902</c:v>
                </c:pt>
                <c:pt idx="349">
                  <c:v>5.3774398192766704</c:v>
                </c:pt>
                <c:pt idx="350">
                  <c:v>4.2872165754282596</c:v>
                </c:pt>
                <c:pt idx="351">
                  <c:v>4.4808621696083</c:v>
                </c:pt>
                <c:pt idx="352">
                  <c:v>4.5719427711970404</c:v>
                </c:pt>
                <c:pt idx="353">
                  <c:v>4.5617511797642196</c:v>
                </c:pt>
                <c:pt idx="354">
                  <c:v>5.4473624302360797</c:v>
                </c:pt>
                <c:pt idx="355">
                  <c:v>4.9846352233828402</c:v>
                </c:pt>
                <c:pt idx="356">
                  <c:v>4.9745599380545302</c:v>
                </c:pt>
                <c:pt idx="357">
                  <c:v>5.2030295291709798</c:v>
                </c:pt>
                <c:pt idx="358">
                  <c:v>5.2038249702690296</c:v>
                </c:pt>
                <c:pt idx="359">
                  <c:v>5.1876401614183703</c:v>
                </c:pt>
                <c:pt idx="360">
                  <c:v>5.4018228332340001</c:v>
                </c:pt>
                <c:pt idx="361">
                  <c:v>5.47330282598789</c:v>
                </c:pt>
                <c:pt idx="362">
                  <c:v>5.3983937970205496</c:v>
                </c:pt>
                <c:pt idx="363">
                  <c:v>5.3648753981017299</c:v>
                </c:pt>
                <c:pt idx="364">
                  <c:v>5.1063683505608397</c:v>
                </c:pt>
                <c:pt idx="365">
                  <c:v>5.3091373619941598</c:v>
                </c:pt>
                <c:pt idx="366">
                  <c:v>5.2108034017160803</c:v>
                </c:pt>
                <c:pt idx="367">
                  <c:v>5.1950667228283303</c:v>
                </c:pt>
                <c:pt idx="368">
                  <c:v>5.29631432404289</c:v>
                </c:pt>
                <c:pt idx="369">
                  <c:v>5.2110984370878803</c:v>
                </c:pt>
                <c:pt idx="370">
                  <c:v>5.1993715551397699</c:v>
                </c:pt>
                <c:pt idx="371">
                  <c:v>5.8904448581075997</c:v>
                </c:pt>
                <c:pt idx="372">
                  <c:v>5.8149526847093203</c:v>
                </c:pt>
                <c:pt idx="373">
                  <c:v>4.7675011846508601</c:v>
                </c:pt>
                <c:pt idx="374">
                  <c:v>5.4792154287619397</c:v>
                </c:pt>
                <c:pt idx="375">
                  <c:v>6.0711019970882196</c:v>
                </c:pt>
                <c:pt idx="376">
                  <c:v>6.0342324292539899</c:v>
                </c:pt>
                <c:pt idx="377">
                  <c:v>6.08237114420852</c:v>
                </c:pt>
                <c:pt idx="378">
                  <c:v>6.0910822719252504</c:v>
                </c:pt>
                <c:pt idx="379">
                  <c:v>5.1178123111889304</c:v>
                </c:pt>
                <c:pt idx="380">
                  <c:v>5.4779364647372999</c:v>
                </c:pt>
                <c:pt idx="381">
                  <c:v>5.35772189848067</c:v>
                </c:pt>
                <c:pt idx="382">
                  <c:v>5.35775768418792</c:v>
                </c:pt>
                <c:pt idx="383">
                  <c:v>5.2991969030483403</c:v>
                </c:pt>
                <c:pt idx="384">
                  <c:v>5.3017595689434698</c:v>
                </c:pt>
                <c:pt idx="385">
                  <c:v>5.5791910769113304</c:v>
                </c:pt>
                <c:pt idx="386">
                  <c:v>5.6189796621666304</c:v>
                </c:pt>
                <c:pt idx="387">
                  <c:v>5.6197404501583001</c:v>
                </c:pt>
                <c:pt idx="388">
                  <c:v>5.61757478490882</c:v>
                </c:pt>
                <c:pt idx="389">
                  <c:v>5.6483742768852299</c:v>
                </c:pt>
                <c:pt idx="390">
                  <c:v>5.6378821712442297</c:v>
                </c:pt>
                <c:pt idx="391">
                  <c:v>5.5319118733631303</c:v>
                </c:pt>
                <c:pt idx="392">
                  <c:v>5.2308710410294896</c:v>
                </c:pt>
                <c:pt idx="393">
                  <c:v>5.00482035893583</c:v>
                </c:pt>
                <c:pt idx="394">
                  <c:v>4.9981440942095796</c:v>
                </c:pt>
                <c:pt idx="395">
                  <c:v>4.9856997678269099</c:v>
                </c:pt>
                <c:pt idx="396">
                  <c:v>4.9806492506419602</c:v>
                </c:pt>
                <c:pt idx="397">
                  <c:v>4.9672971539256698</c:v>
                </c:pt>
                <c:pt idx="398">
                  <c:v>4.9670159665634301</c:v>
                </c:pt>
                <c:pt idx="399">
                  <c:v>4.9635285320550198</c:v>
                </c:pt>
                <c:pt idx="400">
                  <c:v>4.8675103206139001</c:v>
                </c:pt>
                <c:pt idx="401">
                  <c:v>4.8526795557626698</c:v>
                </c:pt>
                <c:pt idx="402">
                  <c:v>5.4992711223168902</c:v>
                </c:pt>
                <c:pt idx="403">
                  <c:v>6.3350073289316597</c:v>
                </c:pt>
                <c:pt idx="404">
                  <c:v>6.2396817772829101</c:v>
                </c:pt>
                <c:pt idx="405">
                  <c:v>6.2328232346583601</c:v>
                </c:pt>
                <c:pt idx="406">
                  <c:v>5.4207681915092296</c:v>
                </c:pt>
                <c:pt idx="407">
                  <c:v>5.5481262159976996</c:v>
                </c:pt>
                <c:pt idx="408">
                  <c:v>5.5527525803815596</c:v>
                </c:pt>
                <c:pt idx="409">
                  <c:v>5.8379895222549996</c:v>
                </c:pt>
                <c:pt idx="410">
                  <c:v>5.2571759816049104</c:v>
                </c:pt>
                <c:pt idx="411">
                  <c:v>5.23277930184768</c:v>
                </c:pt>
                <c:pt idx="412">
                  <c:v>5.4011163849765103</c:v>
                </c:pt>
                <c:pt idx="413">
                  <c:v>5.4251396938962904</c:v>
                </c:pt>
                <c:pt idx="414">
                  <c:v>5.4293151045758998</c:v>
                </c:pt>
                <c:pt idx="415">
                  <c:v>5.4249436018373602</c:v>
                </c:pt>
                <c:pt idx="416">
                  <c:v>4.6680411585085304</c:v>
                </c:pt>
                <c:pt idx="417">
                  <c:v>4.9594405079732198</c:v>
                </c:pt>
                <c:pt idx="418">
                  <c:v>4.8963243122460396</c:v>
                </c:pt>
                <c:pt idx="419">
                  <c:v>4.8682601444587403</c:v>
                </c:pt>
                <c:pt idx="420">
                  <c:v>4.8614379432625396</c:v>
                </c:pt>
                <c:pt idx="421">
                  <c:v>4.8651677150132198</c:v>
                </c:pt>
                <c:pt idx="422">
                  <c:v>4.82323572509938</c:v>
                </c:pt>
                <c:pt idx="423">
                  <c:v>4.8277699439540704</c:v>
                </c:pt>
                <c:pt idx="424">
                  <c:v>5.1137886917482103</c:v>
                </c:pt>
                <c:pt idx="425">
                  <c:v>4.8543406272298304</c:v>
                </c:pt>
                <c:pt idx="426">
                  <c:v>5.2249787484777501</c:v>
                </c:pt>
                <c:pt idx="427">
                  <c:v>4.8822271405265703</c:v>
                </c:pt>
                <c:pt idx="428">
                  <c:v>4.8876690423035596</c:v>
                </c:pt>
                <c:pt idx="429">
                  <c:v>4.8836709271015701</c:v>
                </c:pt>
                <c:pt idx="430">
                  <c:v>4.8760572435568896</c:v>
                </c:pt>
                <c:pt idx="431">
                  <c:v>4.8201091484132501</c:v>
                </c:pt>
                <c:pt idx="432">
                  <c:v>4.7069421599108301</c:v>
                </c:pt>
                <c:pt idx="433">
                  <c:v>4.7456843759516198</c:v>
                </c:pt>
                <c:pt idx="434">
                  <c:v>4.7401332509856102</c:v>
                </c:pt>
                <c:pt idx="435">
                  <c:v>4.6439589215504498</c:v>
                </c:pt>
                <c:pt idx="436">
                  <c:v>4.5629724668242897</c:v>
                </c:pt>
                <c:pt idx="437">
                  <c:v>4.59278964931198</c:v>
                </c:pt>
                <c:pt idx="438">
                  <c:v>4.61762949415691</c:v>
                </c:pt>
                <c:pt idx="439">
                  <c:v>5.1997146116107</c:v>
                </c:pt>
                <c:pt idx="440">
                  <c:v>4.9686434033356699</c:v>
                </c:pt>
                <c:pt idx="441">
                  <c:v>4.9261033100890304</c:v>
                </c:pt>
                <c:pt idx="442">
                  <c:v>4.8872718009597804</c:v>
                </c:pt>
                <c:pt idx="443">
                  <c:v>4.8872724958110201</c:v>
                </c:pt>
                <c:pt idx="444">
                  <c:v>4.96642077570392</c:v>
                </c:pt>
                <c:pt idx="445">
                  <c:v>4.9504534835750604</c:v>
                </c:pt>
                <c:pt idx="446">
                  <c:v>5.0954359869016903</c:v>
                </c:pt>
                <c:pt idx="447">
                  <c:v>5.0638543596207599</c:v>
                </c:pt>
                <c:pt idx="448">
                  <c:v>5.9120273573040496</c:v>
                </c:pt>
                <c:pt idx="449">
                  <c:v>5.2271846170543101</c:v>
                </c:pt>
                <c:pt idx="450">
                  <c:v>4.9065421973484602</c:v>
                </c:pt>
                <c:pt idx="451">
                  <c:v>4.9052698130098502</c:v>
                </c:pt>
                <c:pt idx="452">
                  <c:v>4.9055519219329096</c:v>
                </c:pt>
                <c:pt idx="453">
                  <c:v>5.2875970021875904</c:v>
                </c:pt>
                <c:pt idx="454">
                  <c:v>5.2761160080580298</c:v>
                </c:pt>
                <c:pt idx="455">
                  <c:v>5.2755794574011396</c:v>
                </c:pt>
                <c:pt idx="456">
                  <c:v>5.2756071260441004</c:v>
                </c:pt>
                <c:pt idx="457">
                  <c:v>4.6795637576118603</c:v>
                </c:pt>
                <c:pt idx="458">
                  <c:v>4.6138290471166901</c:v>
                </c:pt>
                <c:pt idx="459">
                  <c:v>4.5180888081139399</c:v>
                </c:pt>
                <c:pt idx="460">
                  <c:v>5.1501433883692904</c:v>
                </c:pt>
                <c:pt idx="461">
                  <c:v>5.1801695352610002</c:v>
                </c:pt>
                <c:pt idx="462">
                  <c:v>5.2324130572680101</c:v>
                </c:pt>
                <c:pt idx="463">
                  <c:v>5.2836487536979</c:v>
                </c:pt>
                <c:pt idx="464">
                  <c:v>4.8612772319057402</c:v>
                </c:pt>
                <c:pt idx="465">
                  <c:v>4.9200103905182901</c:v>
                </c:pt>
                <c:pt idx="466">
                  <c:v>4.87515959214553</c:v>
                </c:pt>
                <c:pt idx="467">
                  <c:v>4.8849810517687704</c:v>
                </c:pt>
                <c:pt idx="468">
                  <c:v>4.8851772004688296</c:v>
                </c:pt>
                <c:pt idx="469">
                  <c:v>4.8796695752185304</c:v>
                </c:pt>
                <c:pt idx="470">
                  <c:v>4.5833133646778101</c:v>
                </c:pt>
                <c:pt idx="471">
                  <c:v>5.2948118647445304</c:v>
                </c:pt>
                <c:pt idx="472">
                  <c:v>5.0869093469371602</c:v>
                </c:pt>
                <c:pt idx="473">
                  <c:v>5.0884004993386798</c:v>
                </c:pt>
                <c:pt idx="474">
                  <c:v>5.0865083260536599</c:v>
                </c:pt>
                <c:pt idx="475">
                  <c:v>5.0831945419383198</c:v>
                </c:pt>
                <c:pt idx="476">
                  <c:v>4.9941414735881597</c:v>
                </c:pt>
                <c:pt idx="477">
                  <c:v>5.0282168387042399</c:v>
                </c:pt>
                <c:pt idx="478">
                  <c:v>5.5587108470506097</c:v>
                </c:pt>
                <c:pt idx="479">
                  <c:v>4.8735325847759299</c:v>
                </c:pt>
                <c:pt idx="480">
                  <c:v>4.8511919402883903</c:v>
                </c:pt>
                <c:pt idx="481">
                  <c:v>4.8043182202042702</c:v>
                </c:pt>
                <c:pt idx="482">
                  <c:v>4.8043927166510203</c:v>
                </c:pt>
                <c:pt idx="483">
                  <c:v>4.7314561004789599</c:v>
                </c:pt>
                <c:pt idx="484">
                  <c:v>4.7317688390806802</c:v>
                </c:pt>
                <c:pt idx="485">
                  <c:v>4.8484507872224798</c:v>
                </c:pt>
                <c:pt idx="486">
                  <c:v>4.8497779902420799</c:v>
                </c:pt>
                <c:pt idx="487">
                  <c:v>4.6792385438854298</c:v>
                </c:pt>
                <c:pt idx="488">
                  <c:v>4.5229382004173297</c:v>
                </c:pt>
                <c:pt idx="489">
                  <c:v>4.3629371800356198</c:v>
                </c:pt>
                <c:pt idx="490">
                  <c:v>4.4538375810407098</c:v>
                </c:pt>
                <c:pt idx="491">
                  <c:v>5.5194257833269198</c:v>
                </c:pt>
                <c:pt idx="492">
                  <c:v>5.5134160005095403</c:v>
                </c:pt>
                <c:pt idx="493">
                  <c:v>5.5052550964129097</c:v>
                </c:pt>
                <c:pt idx="494">
                  <c:v>5.5673684019278999</c:v>
                </c:pt>
                <c:pt idx="495">
                  <c:v>5.2089011515408599</c:v>
                </c:pt>
                <c:pt idx="496">
                  <c:v>5.9466425045206002</c:v>
                </c:pt>
                <c:pt idx="497">
                  <c:v>5.8375131017600097</c:v>
                </c:pt>
                <c:pt idx="498">
                  <c:v>5.8306148371008097</c:v>
                </c:pt>
                <c:pt idx="499">
                  <c:v>4.7633286040234202</c:v>
                </c:pt>
                <c:pt idx="500">
                  <c:v>4.7393806944416896</c:v>
                </c:pt>
                <c:pt idx="501">
                  <c:v>4.5808006687769396</c:v>
                </c:pt>
                <c:pt idx="502">
                  <c:v>5.1249075644155004</c:v>
                </c:pt>
                <c:pt idx="503">
                  <c:v>5.1473726970399403</c:v>
                </c:pt>
                <c:pt idx="504">
                  <c:v>4.82771525556889</c:v>
                </c:pt>
                <c:pt idx="505">
                  <c:v>5.4269863814216501</c:v>
                </c:pt>
                <c:pt idx="506">
                  <c:v>5.40178685043555</c:v>
                </c:pt>
                <c:pt idx="507">
                  <c:v>5.3822907955172701</c:v>
                </c:pt>
                <c:pt idx="508">
                  <c:v>4.3731682895696604</c:v>
                </c:pt>
                <c:pt idx="509">
                  <c:v>4.8456426780295203</c:v>
                </c:pt>
                <c:pt idx="510">
                  <c:v>4.8352547014812801</c:v>
                </c:pt>
                <c:pt idx="511">
                  <c:v>4.6492871420332902</c:v>
                </c:pt>
                <c:pt idx="512">
                  <c:v>5.1173002968564898</c:v>
                </c:pt>
                <c:pt idx="513">
                  <c:v>5.17427420642868</c:v>
                </c:pt>
                <c:pt idx="514">
                  <c:v>3.9762493568084301</c:v>
                </c:pt>
                <c:pt idx="515">
                  <c:v>3.9218466504477001</c:v>
                </c:pt>
                <c:pt idx="516">
                  <c:v>3.9668682696578599</c:v>
                </c:pt>
                <c:pt idx="517">
                  <c:v>4.3817959435558</c:v>
                </c:pt>
                <c:pt idx="518">
                  <c:v>4.3802336291147501</c:v>
                </c:pt>
                <c:pt idx="519">
                  <c:v>4.4495822419646904</c:v>
                </c:pt>
                <c:pt idx="520">
                  <c:v>4.3156547247606198</c:v>
                </c:pt>
                <c:pt idx="521">
                  <c:v>4.2488067757171901</c:v>
                </c:pt>
                <c:pt idx="522">
                  <c:v>4.1834821305919796</c:v>
                </c:pt>
                <c:pt idx="523">
                  <c:v>5.8225891103090497</c:v>
                </c:pt>
                <c:pt idx="524">
                  <c:v>4.1411066023760901</c:v>
                </c:pt>
                <c:pt idx="525">
                  <c:v>4.1285157030406596</c:v>
                </c:pt>
                <c:pt idx="526">
                  <c:v>5.4227913115761996</c:v>
                </c:pt>
                <c:pt idx="527">
                  <c:v>5.3994628159391302</c:v>
                </c:pt>
                <c:pt idx="528">
                  <c:v>5.5142251191604696</c:v>
                </c:pt>
                <c:pt idx="529">
                  <c:v>5.5215886993036296</c:v>
                </c:pt>
                <c:pt idx="530">
                  <c:v>5.5219328149611897</c:v>
                </c:pt>
                <c:pt idx="531">
                  <c:v>4.6887331259602201</c:v>
                </c:pt>
                <c:pt idx="532">
                  <c:v>5.1670120055263196</c:v>
                </c:pt>
                <c:pt idx="533">
                  <c:v>5.1972738775129201</c:v>
                </c:pt>
                <c:pt idx="534">
                  <c:v>5.1232476526688497</c:v>
                </c:pt>
                <c:pt idx="535">
                  <c:v>5.1319613299891396</c:v>
                </c:pt>
                <c:pt idx="536">
                  <c:v>5.1189851662583203</c:v>
                </c:pt>
                <c:pt idx="537">
                  <c:v>5.1607004366260698</c:v>
                </c:pt>
                <c:pt idx="538">
                  <c:v>5.1491143921921303</c:v>
                </c:pt>
                <c:pt idx="539">
                  <c:v>5.5573805740908</c:v>
                </c:pt>
                <c:pt idx="540">
                  <c:v>5.3453287776296197</c:v>
                </c:pt>
                <c:pt idx="541">
                  <c:v>5.3765327941577903</c:v>
                </c:pt>
                <c:pt idx="542">
                  <c:v>5.4639714079934203</c:v>
                </c:pt>
                <c:pt idx="543">
                  <c:v>5.5480339182590503</c:v>
                </c:pt>
                <c:pt idx="544">
                  <c:v>5.5383163142007401</c:v>
                </c:pt>
                <c:pt idx="545">
                  <c:v>4.7161474854281602</c:v>
                </c:pt>
                <c:pt idx="546">
                  <c:v>4.7091613181004002</c:v>
                </c:pt>
                <c:pt idx="547">
                  <c:v>4.7239678058408199</c:v>
                </c:pt>
                <c:pt idx="548">
                  <c:v>4.71559093628266</c:v>
                </c:pt>
                <c:pt idx="549">
                  <c:v>4.7303331458991096</c:v>
                </c:pt>
                <c:pt idx="550">
                  <c:v>4.6819264285276301</c:v>
                </c:pt>
                <c:pt idx="551">
                  <c:v>4.8747897374533604</c:v>
                </c:pt>
                <c:pt idx="552">
                  <c:v>5.1157883173505896</c:v>
                </c:pt>
                <c:pt idx="553">
                  <c:v>5.0423892084664299</c:v>
                </c:pt>
                <c:pt idx="554">
                  <c:v>5.0281600955494499</c:v>
                </c:pt>
                <c:pt idx="555">
                  <c:v>4.9133702692558403</c:v>
                </c:pt>
                <c:pt idx="556">
                  <c:v>4.7683437538353104</c:v>
                </c:pt>
                <c:pt idx="557">
                  <c:v>4.7751698435763199</c:v>
                </c:pt>
                <c:pt idx="558">
                  <c:v>4.8160130343866401</c:v>
                </c:pt>
                <c:pt idx="559">
                  <c:v>4.7311751661083399</c:v>
                </c:pt>
                <c:pt idx="560">
                  <c:v>4.71407284477913</c:v>
                </c:pt>
                <c:pt idx="561">
                  <c:v>4.8879135552142099</c:v>
                </c:pt>
                <c:pt idx="562">
                  <c:v>4.7832946115845703</c:v>
                </c:pt>
                <c:pt idx="563">
                  <c:v>4.8392488523830499</c:v>
                </c:pt>
                <c:pt idx="564">
                  <c:v>4.96423538839705</c:v>
                </c:pt>
                <c:pt idx="565">
                  <c:v>4.7511114537434702</c:v>
                </c:pt>
                <c:pt idx="566">
                  <c:v>4.7523863777603301</c:v>
                </c:pt>
                <c:pt idx="567">
                  <c:v>4.96915945169882</c:v>
                </c:pt>
                <c:pt idx="568">
                  <c:v>4.9587592135089897</c:v>
                </c:pt>
                <c:pt idx="569">
                  <c:v>4.7099544890785996</c:v>
                </c:pt>
                <c:pt idx="570">
                  <c:v>4.61840469301867</c:v>
                </c:pt>
                <c:pt idx="571">
                  <c:v>5.0148972185354701</c:v>
                </c:pt>
                <c:pt idx="572">
                  <c:v>5.0106147796820704</c:v>
                </c:pt>
                <c:pt idx="573">
                  <c:v>5.0535075087179502</c:v>
                </c:pt>
                <c:pt idx="574">
                  <c:v>5.0417384398709304</c:v>
                </c:pt>
                <c:pt idx="575">
                  <c:v>5.0501696618725802</c:v>
                </c:pt>
                <c:pt idx="576">
                  <c:v>4.8844479009239796</c:v>
                </c:pt>
                <c:pt idx="577">
                  <c:v>4.9210134579318501</c:v>
                </c:pt>
                <c:pt idx="578">
                  <c:v>4.86691101825682</c:v>
                </c:pt>
                <c:pt idx="579">
                  <c:v>5.0190565651792003</c:v>
                </c:pt>
                <c:pt idx="580">
                  <c:v>5.3279331759728903</c:v>
                </c:pt>
                <c:pt idx="581">
                  <c:v>5.4424971850637798</c:v>
                </c:pt>
                <c:pt idx="582">
                  <c:v>4.8590306106070003</c:v>
                </c:pt>
                <c:pt idx="583">
                  <c:v>5.4319643721630504</c:v>
                </c:pt>
                <c:pt idx="584">
                  <c:v>4.6261457972226996</c:v>
                </c:pt>
                <c:pt idx="585">
                  <c:v>4.8583103786689801</c:v>
                </c:pt>
                <c:pt idx="586">
                  <c:v>4.8584022083881102</c:v>
                </c:pt>
                <c:pt idx="587">
                  <c:v>5.0114588882813704</c:v>
                </c:pt>
                <c:pt idx="588">
                  <c:v>4.7981761957772502</c:v>
                </c:pt>
                <c:pt idx="589">
                  <c:v>4.9864963500685597</c:v>
                </c:pt>
                <c:pt idx="590">
                  <c:v>5.3544016426805001</c:v>
                </c:pt>
                <c:pt idx="591">
                  <c:v>5.3346273027183404</c:v>
                </c:pt>
                <c:pt idx="592">
                  <c:v>5.7699482863106502</c:v>
                </c:pt>
                <c:pt idx="593">
                  <c:v>4.3370944462422099</c:v>
                </c:pt>
                <c:pt idx="594">
                  <c:v>4.2367629283752901</c:v>
                </c:pt>
                <c:pt idx="595">
                  <c:v>5.1883897779023798</c:v>
                </c:pt>
                <c:pt idx="596">
                  <c:v>5.20832324716529</c:v>
                </c:pt>
                <c:pt idx="597">
                  <c:v>5.1771456367300503</c:v>
                </c:pt>
                <c:pt idx="598">
                  <c:v>4.7160390879362497</c:v>
                </c:pt>
                <c:pt idx="599">
                  <c:v>4.7154183919503998</c:v>
                </c:pt>
                <c:pt idx="600">
                  <c:v>4.7719390305101497</c:v>
                </c:pt>
                <c:pt idx="601">
                  <c:v>4.8428165458353103</c:v>
                </c:pt>
                <c:pt idx="602">
                  <c:v>4.8428179978152599</c:v>
                </c:pt>
                <c:pt idx="603">
                  <c:v>5.1847860202307903</c:v>
                </c:pt>
                <c:pt idx="604">
                  <c:v>4.7034635908706699</c:v>
                </c:pt>
                <c:pt idx="605">
                  <c:v>4.6520595479084701</c:v>
                </c:pt>
                <c:pt idx="606">
                  <c:v>4.6220490714264502</c:v>
                </c:pt>
                <c:pt idx="607">
                  <c:v>4.5108109522913198</c:v>
                </c:pt>
                <c:pt idx="608">
                  <c:v>4.5415446425386099</c:v>
                </c:pt>
                <c:pt idx="609">
                  <c:v>4.9893045713135002</c:v>
                </c:pt>
                <c:pt idx="610">
                  <c:v>4.88225526554137</c:v>
                </c:pt>
                <c:pt idx="611">
                  <c:v>4.9401820324527499</c:v>
                </c:pt>
                <c:pt idx="612">
                  <c:v>4.9564710970488699</c:v>
                </c:pt>
                <c:pt idx="613">
                  <c:v>4.7023107994052804</c:v>
                </c:pt>
                <c:pt idx="614">
                  <c:v>5.3700366914225404</c:v>
                </c:pt>
                <c:pt idx="615">
                  <c:v>5.3909659528660496</c:v>
                </c:pt>
                <c:pt idx="616">
                  <c:v>4.6724320707703901</c:v>
                </c:pt>
                <c:pt idx="617">
                  <c:v>5.0917993515989703</c:v>
                </c:pt>
                <c:pt idx="618">
                  <c:v>4.5699312669387897</c:v>
                </c:pt>
                <c:pt idx="619">
                  <c:v>5.0039604006448597</c:v>
                </c:pt>
                <c:pt idx="620">
                  <c:v>4.9999468151708202</c:v>
                </c:pt>
                <c:pt idx="621">
                  <c:v>4.9923236987260298</c:v>
                </c:pt>
                <c:pt idx="622">
                  <c:v>4.9558620930113397</c:v>
                </c:pt>
                <c:pt idx="623">
                  <c:v>4.9559565530453096</c:v>
                </c:pt>
                <c:pt idx="624">
                  <c:v>4.95592017939616</c:v>
                </c:pt>
                <c:pt idx="625">
                  <c:v>4.7171575549382103</c:v>
                </c:pt>
                <c:pt idx="626">
                  <c:v>4.67183824838086</c:v>
                </c:pt>
                <c:pt idx="627">
                  <c:v>5.2033156833611498</c:v>
                </c:pt>
                <c:pt idx="628">
                  <c:v>5.3003308723282503</c:v>
                </c:pt>
                <c:pt idx="629">
                  <c:v>5.2940389916459898</c:v>
                </c:pt>
                <c:pt idx="630">
                  <c:v>5.2405235531509904</c:v>
                </c:pt>
                <c:pt idx="631">
                  <c:v>5.4591150243438999</c:v>
                </c:pt>
                <c:pt idx="632">
                  <c:v>5.3606571120804203</c:v>
                </c:pt>
                <c:pt idx="633">
                  <c:v>5.4664003346332803</c:v>
                </c:pt>
                <c:pt idx="634">
                  <c:v>5.3444116891264004</c:v>
                </c:pt>
                <c:pt idx="635">
                  <c:v>5.4581397217113201</c:v>
                </c:pt>
                <c:pt idx="636">
                  <c:v>5.2667550319542098</c:v>
                </c:pt>
                <c:pt idx="637">
                  <c:v>5.2111806563010097</c:v>
                </c:pt>
                <c:pt idx="638">
                  <c:v>5.4551204200637704</c:v>
                </c:pt>
                <c:pt idx="639">
                  <c:v>4.3353551375432602</c:v>
                </c:pt>
                <c:pt idx="640">
                  <c:v>4.3002283376677601</c:v>
                </c:pt>
                <c:pt idx="641">
                  <c:v>4.6556550919051203</c:v>
                </c:pt>
                <c:pt idx="642">
                  <c:v>4.7851760592594896</c:v>
                </c:pt>
                <c:pt idx="643">
                  <c:v>5.2362869493088198</c:v>
                </c:pt>
                <c:pt idx="644">
                  <c:v>5.2163541910981204</c:v>
                </c:pt>
                <c:pt idx="645">
                  <c:v>5.2172078726760498</c:v>
                </c:pt>
                <c:pt idx="646">
                  <c:v>5.05496845086207</c:v>
                </c:pt>
                <c:pt idx="647">
                  <c:v>5.0870574828296</c:v>
                </c:pt>
                <c:pt idx="648">
                  <c:v>5.4301252012695498</c:v>
                </c:pt>
                <c:pt idx="649">
                  <c:v>4.6166488565028798</c:v>
                </c:pt>
                <c:pt idx="650">
                  <c:v>4.6150521082565801</c:v>
                </c:pt>
                <c:pt idx="651">
                  <c:v>4.6357022572192301</c:v>
                </c:pt>
                <c:pt idx="652">
                  <c:v>4.5955944981504402</c:v>
                </c:pt>
                <c:pt idx="653">
                  <c:v>4.5952505392908503</c:v>
                </c:pt>
                <c:pt idx="654">
                  <c:v>4.5745017325166097</c:v>
                </c:pt>
                <c:pt idx="655">
                  <c:v>4.5698249951700003</c:v>
                </c:pt>
                <c:pt idx="656">
                  <c:v>4.5279131972933104</c:v>
                </c:pt>
                <c:pt idx="657">
                  <c:v>4.54802593869689</c:v>
                </c:pt>
                <c:pt idx="658">
                  <c:v>4.5674568549837398</c:v>
                </c:pt>
                <c:pt idx="659">
                  <c:v>4.8670005416599302</c:v>
                </c:pt>
                <c:pt idx="660">
                  <c:v>5.00810504403771</c:v>
                </c:pt>
                <c:pt idx="661">
                  <c:v>5.0529737893349704</c:v>
                </c:pt>
                <c:pt idx="662">
                  <c:v>5.1540242642311904</c:v>
                </c:pt>
                <c:pt idx="663">
                  <c:v>5.1421972319433902</c:v>
                </c:pt>
                <c:pt idx="664">
                  <c:v>5.0248895290316602</c:v>
                </c:pt>
                <c:pt idx="665">
                  <c:v>4.9172635555973301</c:v>
                </c:pt>
                <c:pt idx="666">
                  <c:v>4.91205727225391</c:v>
                </c:pt>
                <c:pt idx="667">
                  <c:v>4.73983329730852</c:v>
                </c:pt>
                <c:pt idx="668">
                  <c:v>4.7162382649815502</c:v>
                </c:pt>
                <c:pt idx="669">
                  <c:v>4.7879697027745101</c:v>
                </c:pt>
                <c:pt idx="670">
                  <c:v>4.7881312225494899</c:v>
                </c:pt>
                <c:pt idx="671">
                  <c:v>5.00883854659474</c:v>
                </c:pt>
                <c:pt idx="672">
                  <c:v>5.0927043348625496</c:v>
                </c:pt>
                <c:pt idx="673">
                  <c:v>5.0597256258590297</c:v>
                </c:pt>
                <c:pt idx="674">
                  <c:v>4.9345628094646603</c:v>
                </c:pt>
                <c:pt idx="675">
                  <c:v>5.2413593971415002</c:v>
                </c:pt>
                <c:pt idx="676">
                  <c:v>5.2338558170053497</c:v>
                </c:pt>
                <c:pt idx="677">
                  <c:v>5.5142952205776599</c:v>
                </c:pt>
                <c:pt idx="678">
                  <c:v>5.4239794135624297</c:v>
                </c:pt>
                <c:pt idx="679">
                  <c:v>5.2837701272207198</c:v>
                </c:pt>
                <c:pt idx="680">
                  <c:v>5.4647483600165199</c:v>
                </c:pt>
                <c:pt idx="681">
                  <c:v>5.3821465067423304</c:v>
                </c:pt>
                <c:pt idx="682">
                  <c:v>5.4107918831021804</c:v>
                </c:pt>
                <c:pt idx="683">
                  <c:v>5.3576571977004699</c:v>
                </c:pt>
                <c:pt idx="684">
                  <c:v>5.36098812030807</c:v>
                </c:pt>
                <c:pt idx="685">
                  <c:v>5.4402678194876302</c:v>
                </c:pt>
                <c:pt idx="686">
                  <c:v>5.4403155257620801</c:v>
                </c:pt>
                <c:pt idx="687">
                  <c:v>5.21563666728429</c:v>
                </c:pt>
                <c:pt idx="688">
                  <c:v>4.9814557830842903</c:v>
                </c:pt>
                <c:pt idx="689">
                  <c:v>5.0324691154123098</c:v>
                </c:pt>
                <c:pt idx="690">
                  <c:v>5.0199420376963797</c:v>
                </c:pt>
                <c:pt idx="691">
                  <c:v>5.8143393306733397</c:v>
                </c:pt>
                <c:pt idx="692">
                  <c:v>4.3261875622264103</c:v>
                </c:pt>
                <c:pt idx="693">
                  <c:v>4.3404249602257998</c:v>
                </c:pt>
                <c:pt idx="694">
                  <c:v>4.3288265619242203</c:v>
                </c:pt>
                <c:pt idx="695">
                  <c:v>4.9734113624499701</c:v>
                </c:pt>
                <c:pt idx="696">
                  <c:v>4.9096019829518598</c:v>
                </c:pt>
                <c:pt idx="697">
                  <c:v>4.9860161759835799</c:v>
                </c:pt>
                <c:pt idx="698">
                  <c:v>5.0610315104284096</c:v>
                </c:pt>
                <c:pt idx="699">
                  <c:v>5.0638263170805198</c:v>
                </c:pt>
                <c:pt idx="700">
                  <c:v>4.46617056416805</c:v>
                </c:pt>
                <c:pt idx="701">
                  <c:v>4.8441806423332201</c:v>
                </c:pt>
                <c:pt idx="702">
                  <c:v>4.92539958046126</c:v>
                </c:pt>
                <c:pt idx="703">
                  <c:v>4.26376895445875</c:v>
                </c:pt>
                <c:pt idx="704">
                  <c:v>4.37260900126092</c:v>
                </c:pt>
                <c:pt idx="705">
                  <c:v>4.3504941174289398</c:v>
                </c:pt>
                <c:pt idx="706">
                  <c:v>5.0202071855497303</c:v>
                </c:pt>
                <c:pt idx="707">
                  <c:v>5.02697590497589</c:v>
                </c:pt>
                <c:pt idx="708">
                  <c:v>4.6281945016985304</c:v>
                </c:pt>
                <c:pt idx="709">
                  <c:v>4.5795259748581998</c:v>
                </c:pt>
                <c:pt idx="710">
                  <c:v>4.6910167301926702</c:v>
                </c:pt>
                <c:pt idx="711">
                  <c:v>4.6895420840923103</c:v>
                </c:pt>
                <c:pt idx="712">
                  <c:v>4.4987243877345398</c:v>
                </c:pt>
                <c:pt idx="713">
                  <c:v>4.6158870685421203</c:v>
                </c:pt>
                <c:pt idx="714">
                  <c:v>4.5936425492993598</c:v>
                </c:pt>
                <c:pt idx="715">
                  <c:v>4.4199390377427603</c:v>
                </c:pt>
                <c:pt idx="716">
                  <c:v>4.8045535448018004</c:v>
                </c:pt>
                <c:pt idx="717">
                  <c:v>5.2235164496508499</c:v>
                </c:pt>
                <c:pt idx="718">
                  <c:v>5.0872841127515596</c:v>
                </c:pt>
                <c:pt idx="719">
                  <c:v>5.0869245872256599</c:v>
                </c:pt>
                <c:pt idx="720">
                  <c:v>4.86648808230896</c:v>
                </c:pt>
                <c:pt idx="721">
                  <c:v>4.8681017546785696</c:v>
                </c:pt>
                <c:pt idx="722">
                  <c:v>4.8739666371328303</c:v>
                </c:pt>
                <c:pt idx="723">
                  <c:v>4.4255656038381597</c:v>
                </c:pt>
                <c:pt idx="724">
                  <c:v>4.4231695453698698</c:v>
                </c:pt>
                <c:pt idx="725">
                  <c:v>4.39972417930852</c:v>
                </c:pt>
                <c:pt idx="726">
                  <c:v>4.3234008087610096</c:v>
                </c:pt>
                <c:pt idx="727">
                  <c:v>5.0688054297242102</c:v>
                </c:pt>
                <c:pt idx="728">
                  <c:v>5.1771267087937396</c:v>
                </c:pt>
                <c:pt idx="729">
                  <c:v>5.1317806007569002</c:v>
                </c:pt>
                <c:pt idx="730">
                  <c:v>4.79442323988604</c:v>
                </c:pt>
                <c:pt idx="731">
                  <c:v>4.9250393780910704</c:v>
                </c:pt>
                <c:pt idx="732">
                  <c:v>5.2280593114881597</c:v>
                </c:pt>
                <c:pt idx="733">
                  <c:v>5.42320153679049</c:v>
                </c:pt>
                <c:pt idx="734">
                  <c:v>5.4080993042871297</c:v>
                </c:pt>
                <c:pt idx="735">
                  <c:v>3.9625278999011599</c:v>
                </c:pt>
                <c:pt idx="736">
                  <c:v>3.92202847194199</c:v>
                </c:pt>
                <c:pt idx="737">
                  <c:v>3.9289510085331298</c:v>
                </c:pt>
                <c:pt idx="738">
                  <c:v>4.4210313105364998</c:v>
                </c:pt>
                <c:pt idx="739">
                  <c:v>4.5982577572035597</c:v>
                </c:pt>
                <c:pt idx="740">
                  <c:v>4.6395589922951901</c:v>
                </c:pt>
                <c:pt idx="741">
                  <c:v>4.5427639597497302</c:v>
                </c:pt>
                <c:pt idx="742">
                  <c:v>4.5417022349459701</c:v>
                </c:pt>
                <c:pt idx="743">
                  <c:v>4.5095961988147497</c:v>
                </c:pt>
                <c:pt idx="744">
                  <c:v>4.5027912377717998</c:v>
                </c:pt>
                <c:pt idx="745">
                  <c:v>4.5027709845247204</c:v>
                </c:pt>
                <c:pt idx="746">
                  <c:v>4.6944557568349801</c:v>
                </c:pt>
                <c:pt idx="747">
                  <c:v>4.7384235136892201</c:v>
                </c:pt>
                <c:pt idx="748">
                  <c:v>4.7460934803324202</c:v>
                </c:pt>
                <c:pt idx="749">
                  <c:v>4.5236220563568201</c:v>
                </c:pt>
                <c:pt idx="750">
                  <c:v>4.5483391833073599</c:v>
                </c:pt>
                <c:pt idx="751">
                  <c:v>4.5135679572157503</c:v>
                </c:pt>
                <c:pt idx="752">
                  <c:v>4.6544006705794496</c:v>
                </c:pt>
                <c:pt idx="753">
                  <c:v>4.69741771375769</c:v>
                </c:pt>
                <c:pt idx="754">
                  <c:v>4.6963917310071004</c:v>
                </c:pt>
                <c:pt idx="755">
                  <c:v>6.0890463827239598</c:v>
                </c:pt>
                <c:pt idx="756">
                  <c:v>6.1332539606237599</c:v>
                </c:pt>
                <c:pt idx="757">
                  <c:v>5.3100725635227599</c:v>
                </c:pt>
                <c:pt idx="758">
                  <c:v>5.3568179185551399</c:v>
                </c:pt>
                <c:pt idx="759">
                  <c:v>5.0165172823962898</c:v>
                </c:pt>
                <c:pt idx="760">
                  <c:v>4.77471966968392</c:v>
                </c:pt>
                <c:pt idx="761">
                  <c:v>5.4556518471862896</c:v>
                </c:pt>
                <c:pt idx="762">
                  <c:v>5.5248485618140402</c:v>
                </c:pt>
                <c:pt idx="763">
                  <c:v>5.5217616368556399</c:v>
                </c:pt>
                <c:pt idx="764">
                  <c:v>5.53766431403744</c:v>
                </c:pt>
                <c:pt idx="765">
                  <c:v>5.4399677942087097</c:v>
                </c:pt>
                <c:pt idx="766">
                  <c:v>5.4795378345853099</c:v>
                </c:pt>
                <c:pt idx="767">
                  <c:v>5.5748503386607</c:v>
                </c:pt>
                <c:pt idx="768">
                  <c:v>5.5100419453901397</c:v>
                </c:pt>
                <c:pt idx="769">
                  <c:v>5.5108732075936002</c:v>
                </c:pt>
                <c:pt idx="770">
                  <c:v>5.6312047132494802</c:v>
                </c:pt>
                <c:pt idx="771">
                  <c:v>5.5039751017739897</c:v>
                </c:pt>
                <c:pt idx="772">
                  <c:v>5.5161541932365497</c:v>
                </c:pt>
                <c:pt idx="773">
                  <c:v>5.4688915059729002</c:v>
                </c:pt>
                <c:pt idx="774">
                  <c:v>5.1579463945852897</c:v>
                </c:pt>
                <c:pt idx="775">
                  <c:v>5.17776501425059</c:v>
                </c:pt>
                <c:pt idx="776">
                  <c:v>4.5244824826715</c:v>
                </c:pt>
                <c:pt idx="777">
                  <c:v>4.6445908312479203</c:v>
                </c:pt>
                <c:pt idx="778">
                  <c:v>4.43103726238978</c:v>
                </c:pt>
                <c:pt idx="779">
                  <c:v>4.6720215737222697</c:v>
                </c:pt>
                <c:pt idx="780">
                  <c:v>4.4610653367474802</c:v>
                </c:pt>
                <c:pt idx="781">
                  <c:v>4.8869308026226603</c:v>
                </c:pt>
                <c:pt idx="782">
                  <c:v>4.8788258775877003</c:v>
                </c:pt>
                <c:pt idx="783">
                  <c:v>5.3007828904288701</c:v>
                </c:pt>
                <c:pt idx="784">
                  <c:v>5.2733459300197802</c:v>
                </c:pt>
                <c:pt idx="785">
                  <c:v>5.2578224658443302</c:v>
                </c:pt>
                <c:pt idx="786">
                  <c:v>4.5166801962333096</c:v>
                </c:pt>
                <c:pt idx="787">
                  <c:v>4.5170909422265701</c:v>
                </c:pt>
                <c:pt idx="788">
                  <c:v>4.5179761466564701</c:v>
                </c:pt>
                <c:pt idx="789">
                  <c:v>4.7456869395273698</c:v>
                </c:pt>
                <c:pt idx="790">
                  <c:v>4.7456802901291599</c:v>
                </c:pt>
                <c:pt idx="791">
                  <c:v>4.7465994292229796</c:v>
                </c:pt>
                <c:pt idx="792">
                  <c:v>4.3540810728994499</c:v>
                </c:pt>
                <c:pt idx="793">
                  <c:v>4.40137989466833</c:v>
                </c:pt>
                <c:pt idx="794">
                  <c:v>4.3300081025786099</c:v>
                </c:pt>
                <c:pt idx="795">
                  <c:v>4.3301534382163798</c:v>
                </c:pt>
                <c:pt idx="796">
                  <c:v>4.33014430226768</c:v>
                </c:pt>
                <c:pt idx="797">
                  <c:v>4.2555598498170104</c:v>
                </c:pt>
                <c:pt idx="798">
                  <c:v>4.2113885532448396</c:v>
                </c:pt>
                <c:pt idx="799">
                  <c:v>4.1260651214281099</c:v>
                </c:pt>
                <c:pt idx="800">
                  <c:v>4.65023178781348</c:v>
                </c:pt>
                <c:pt idx="801">
                  <c:v>4.6495396880520596</c:v>
                </c:pt>
                <c:pt idx="802">
                  <c:v>4.649547067506</c:v>
                </c:pt>
                <c:pt idx="803">
                  <c:v>4.6549820186260797</c:v>
                </c:pt>
                <c:pt idx="804">
                  <c:v>4.6540973478538996</c:v>
                </c:pt>
                <c:pt idx="805">
                  <c:v>4.64678336384888</c:v>
                </c:pt>
                <c:pt idx="806">
                  <c:v>4.7651549907589201</c:v>
                </c:pt>
                <c:pt idx="807">
                  <c:v>5.1274135682352497</c:v>
                </c:pt>
                <c:pt idx="808">
                  <c:v>5.1264172910852102</c:v>
                </c:pt>
                <c:pt idx="809">
                  <c:v>5.1415244107809697</c:v>
                </c:pt>
                <c:pt idx="810">
                  <c:v>5.0005631175804801</c:v>
                </c:pt>
                <c:pt idx="811">
                  <c:v>4.9982620975170802</c:v>
                </c:pt>
                <c:pt idx="812">
                  <c:v>4.7719548379873196</c:v>
                </c:pt>
                <c:pt idx="813">
                  <c:v>5.8963605903742398</c:v>
                </c:pt>
                <c:pt idx="814">
                  <c:v>5.7920460792248303</c:v>
                </c:pt>
                <c:pt idx="815">
                  <c:v>5.81481975586434</c:v>
                </c:pt>
                <c:pt idx="816">
                  <c:v>5.8243747008926601</c:v>
                </c:pt>
                <c:pt idx="817">
                  <c:v>5.7897401716576002</c:v>
                </c:pt>
                <c:pt idx="818">
                  <c:v>5.7727135162594898</c:v>
                </c:pt>
                <c:pt idx="819">
                  <c:v>5.6380115251557203</c:v>
                </c:pt>
                <c:pt idx="820">
                  <c:v>5.6037707257806701</c:v>
                </c:pt>
                <c:pt idx="821">
                  <c:v>5.3362117178078297</c:v>
                </c:pt>
                <c:pt idx="822">
                  <c:v>5.3672983214327701</c:v>
                </c:pt>
                <c:pt idx="823">
                  <c:v>5.4044463700816703</c:v>
                </c:pt>
                <c:pt idx="824">
                  <c:v>4.9015022164718802</c:v>
                </c:pt>
                <c:pt idx="825">
                  <c:v>4.9028557045183998</c:v>
                </c:pt>
                <c:pt idx="826">
                  <c:v>4.9030489616438997</c:v>
                </c:pt>
                <c:pt idx="827">
                  <c:v>5.1750823698586599</c:v>
                </c:pt>
                <c:pt idx="828">
                  <c:v>5.45318962587295</c:v>
                </c:pt>
                <c:pt idx="829">
                  <c:v>5.35226296145433</c:v>
                </c:pt>
                <c:pt idx="830">
                  <c:v>5.3663678567382602</c:v>
                </c:pt>
                <c:pt idx="831">
                  <c:v>5.3658246490075303</c:v>
                </c:pt>
                <c:pt idx="832">
                  <c:v>5.0765435899747597</c:v>
                </c:pt>
                <c:pt idx="833">
                  <c:v>5.1923581088283397</c:v>
                </c:pt>
                <c:pt idx="834">
                  <c:v>5.2143773330728296</c:v>
                </c:pt>
                <c:pt idx="835">
                  <c:v>5.2138126261062103</c:v>
                </c:pt>
                <c:pt idx="836">
                  <c:v>5.2296895672708397</c:v>
                </c:pt>
                <c:pt idx="837">
                  <c:v>5.0426857913598599</c:v>
                </c:pt>
                <c:pt idx="838">
                  <c:v>5.0730052257839002</c:v>
                </c:pt>
                <c:pt idx="839">
                  <c:v>5.0576916846767004</c:v>
                </c:pt>
                <c:pt idx="840">
                  <c:v>4.6830419392939602</c:v>
                </c:pt>
                <c:pt idx="841">
                  <c:v>4.5834630360374904</c:v>
                </c:pt>
                <c:pt idx="842">
                  <c:v>4.5823056331213499</c:v>
                </c:pt>
                <c:pt idx="843">
                  <c:v>4.6612437547818297</c:v>
                </c:pt>
                <c:pt idx="844">
                  <c:v>4.9052141406079599</c:v>
                </c:pt>
                <c:pt idx="845">
                  <c:v>4.9005039587524397</c:v>
                </c:pt>
                <c:pt idx="846">
                  <c:v>4.4959217047396702</c:v>
                </c:pt>
                <c:pt idx="847">
                  <c:v>4.4613785139048803</c:v>
                </c:pt>
                <c:pt idx="848">
                  <c:v>4.6015699051283603</c:v>
                </c:pt>
                <c:pt idx="849">
                  <c:v>5.1703681327609203</c:v>
                </c:pt>
                <c:pt idx="850">
                  <c:v>5.0878610673612599</c:v>
                </c:pt>
                <c:pt idx="851">
                  <c:v>5.0822497231596504</c:v>
                </c:pt>
                <c:pt idx="852">
                  <c:v>5.2038601921844103</c:v>
                </c:pt>
                <c:pt idx="853">
                  <c:v>5.3709992830195299</c:v>
                </c:pt>
                <c:pt idx="854">
                  <c:v>5.3171657377553201</c:v>
                </c:pt>
                <c:pt idx="855">
                  <c:v>4.6744971304498701</c:v>
                </c:pt>
                <c:pt idx="856">
                  <c:v>5.0271311850536504</c:v>
                </c:pt>
                <c:pt idx="857">
                  <c:v>5.3899283774394302</c:v>
                </c:pt>
                <c:pt idx="858">
                  <c:v>5.4113123976235098</c:v>
                </c:pt>
                <c:pt idx="859">
                  <c:v>5.41914260517202</c:v>
                </c:pt>
                <c:pt idx="860">
                  <c:v>5.1674682276482198</c:v>
                </c:pt>
                <c:pt idx="861">
                  <c:v>5.2475164232421099</c:v>
                </c:pt>
                <c:pt idx="862">
                  <c:v>4.9779865727130002</c:v>
                </c:pt>
                <c:pt idx="863">
                  <c:v>4.5057133118074804</c:v>
                </c:pt>
                <c:pt idx="864">
                  <c:v>4.5726775581269496</c:v>
                </c:pt>
                <c:pt idx="865">
                  <c:v>4.9174623053343796</c:v>
                </c:pt>
                <c:pt idx="866">
                  <c:v>4.9115268533826004</c:v>
                </c:pt>
                <c:pt idx="867">
                  <c:v>5.1066140471114103</c:v>
                </c:pt>
                <c:pt idx="868">
                  <c:v>5.1067904302528504</c:v>
                </c:pt>
                <c:pt idx="869">
                  <c:v>5.1915363422708296</c:v>
                </c:pt>
                <c:pt idx="870">
                  <c:v>4.39404179846687</c:v>
                </c:pt>
                <c:pt idx="871">
                  <c:v>4.3942678182856501</c:v>
                </c:pt>
                <c:pt idx="872">
                  <c:v>4.6765604193625299</c:v>
                </c:pt>
                <c:pt idx="873">
                  <c:v>5.2928642565428499</c:v>
                </c:pt>
                <c:pt idx="874">
                  <c:v>5.2762630210739001</c:v>
                </c:pt>
                <c:pt idx="875">
                  <c:v>5.25775074376664</c:v>
                </c:pt>
                <c:pt idx="876">
                  <c:v>5.2648652676276102</c:v>
                </c:pt>
                <c:pt idx="877">
                  <c:v>5.3772052234927497</c:v>
                </c:pt>
                <c:pt idx="878">
                  <c:v>5.3773276993395296</c:v>
                </c:pt>
                <c:pt idx="879">
                  <c:v>5.3243383216091802</c:v>
                </c:pt>
                <c:pt idx="880">
                  <c:v>5.21477304489198</c:v>
                </c:pt>
                <c:pt idx="881">
                  <c:v>5.1741400494676801</c:v>
                </c:pt>
                <c:pt idx="882">
                  <c:v>5.2347750315347401</c:v>
                </c:pt>
                <c:pt idx="883">
                  <c:v>5.2395393309630602</c:v>
                </c:pt>
                <c:pt idx="884">
                  <c:v>5.0528136561758901</c:v>
                </c:pt>
                <c:pt idx="885">
                  <c:v>5.1449162480203698</c:v>
                </c:pt>
                <c:pt idx="886">
                  <c:v>4.9758334186120399</c:v>
                </c:pt>
                <c:pt idx="887">
                  <c:v>4.7060175088459602</c:v>
                </c:pt>
                <c:pt idx="888">
                  <c:v>4.6118501892525803</c:v>
                </c:pt>
                <c:pt idx="889">
                  <c:v>4.6722580167170902</c:v>
                </c:pt>
                <c:pt idx="890">
                  <c:v>4.8895298984486404</c:v>
                </c:pt>
                <c:pt idx="891">
                  <c:v>4.6654845104762996</c:v>
                </c:pt>
                <c:pt idx="892">
                  <c:v>4.6710768489974397</c:v>
                </c:pt>
                <c:pt idx="893">
                  <c:v>4.6304189407309702</c:v>
                </c:pt>
                <c:pt idx="894">
                  <c:v>4.6975332239203498</c:v>
                </c:pt>
                <c:pt idx="895">
                  <c:v>5.06628091251038</c:v>
                </c:pt>
                <c:pt idx="896">
                  <c:v>4.5108980108115304</c:v>
                </c:pt>
                <c:pt idx="897">
                  <c:v>4.5094324174932003</c:v>
                </c:pt>
                <c:pt idx="898">
                  <c:v>5.1602482011333999</c:v>
                </c:pt>
                <c:pt idx="899">
                  <c:v>4.4316825666984299</c:v>
                </c:pt>
                <c:pt idx="900">
                  <c:v>4.7210308494411199</c:v>
                </c:pt>
                <c:pt idx="901">
                  <c:v>4.7479986331969304</c:v>
                </c:pt>
                <c:pt idx="902">
                  <c:v>4.7352528945558197</c:v>
                </c:pt>
                <c:pt idx="903">
                  <c:v>4.8177586602811298</c:v>
                </c:pt>
                <c:pt idx="904">
                  <c:v>4.6802155427854704</c:v>
                </c:pt>
                <c:pt idx="905">
                  <c:v>4.8967918458171296</c:v>
                </c:pt>
                <c:pt idx="906">
                  <c:v>4.8921359243057703</c:v>
                </c:pt>
                <c:pt idx="907">
                  <c:v>4.8963653680275101</c:v>
                </c:pt>
                <c:pt idx="908">
                  <c:v>4.8875300528038697</c:v>
                </c:pt>
                <c:pt idx="909">
                  <c:v>4.58120582775034</c:v>
                </c:pt>
                <c:pt idx="910">
                  <c:v>4.5725826629627102</c:v>
                </c:pt>
                <c:pt idx="911">
                  <c:v>4.8335600570346404</c:v>
                </c:pt>
                <c:pt idx="912">
                  <c:v>4.8345399491802601</c:v>
                </c:pt>
                <c:pt idx="913">
                  <c:v>4.1601483260206198</c:v>
                </c:pt>
                <c:pt idx="914">
                  <c:v>5.8892014720466204</c:v>
                </c:pt>
                <c:pt idx="915">
                  <c:v>5.8051786846534199</c:v>
                </c:pt>
                <c:pt idx="916">
                  <c:v>5.7839841186032999</c:v>
                </c:pt>
                <c:pt idx="917">
                  <c:v>5.73904064483159</c:v>
                </c:pt>
                <c:pt idx="918">
                  <c:v>5.0487436105552899</c:v>
                </c:pt>
                <c:pt idx="919">
                  <c:v>5.7693970106121499</c:v>
                </c:pt>
                <c:pt idx="920">
                  <c:v>5.9105376797339702</c:v>
                </c:pt>
                <c:pt idx="921">
                  <c:v>5.8919547279534701</c:v>
                </c:pt>
                <c:pt idx="922">
                  <c:v>5.4986002798590699</c:v>
                </c:pt>
                <c:pt idx="923">
                  <c:v>5.5088734803945902</c:v>
                </c:pt>
                <c:pt idx="924">
                  <c:v>5.5549233542936003</c:v>
                </c:pt>
                <c:pt idx="925">
                  <c:v>5.5118592698761502</c:v>
                </c:pt>
                <c:pt idx="926">
                  <c:v>5.53497058481934</c:v>
                </c:pt>
                <c:pt idx="927">
                  <c:v>4.9969980638478901</c:v>
                </c:pt>
                <c:pt idx="928">
                  <c:v>4.9970655297447601</c:v>
                </c:pt>
                <c:pt idx="929">
                  <c:v>4.6884999707230204</c:v>
                </c:pt>
                <c:pt idx="930">
                  <c:v>4.5609258241753903</c:v>
                </c:pt>
                <c:pt idx="931">
                  <c:v>4.6539830236083297</c:v>
                </c:pt>
                <c:pt idx="932">
                  <c:v>4.6512245230325098</c:v>
                </c:pt>
                <c:pt idx="933">
                  <c:v>4.68801303225694</c:v>
                </c:pt>
                <c:pt idx="934">
                  <c:v>4.7171071669813802</c:v>
                </c:pt>
                <c:pt idx="935">
                  <c:v>4.7193711928891799</c:v>
                </c:pt>
                <c:pt idx="936">
                  <c:v>5.62499478678627</c:v>
                </c:pt>
                <c:pt idx="937">
                  <c:v>5.6224980117170897</c:v>
                </c:pt>
                <c:pt idx="938">
                  <c:v>5.6402923216167</c:v>
                </c:pt>
                <c:pt idx="939">
                  <c:v>5.6402872916906404</c:v>
                </c:pt>
                <c:pt idx="940">
                  <c:v>5.4565728678706398</c:v>
                </c:pt>
                <c:pt idx="941">
                  <c:v>5.4533330214676603</c:v>
                </c:pt>
                <c:pt idx="942">
                  <c:v>5.8580835817681898</c:v>
                </c:pt>
                <c:pt idx="943">
                  <c:v>5.8420103061244504</c:v>
                </c:pt>
                <c:pt idx="944">
                  <c:v>5.8832006326649999</c:v>
                </c:pt>
                <c:pt idx="945">
                  <c:v>5.8838587017784896</c:v>
                </c:pt>
                <c:pt idx="946">
                  <c:v>5.8147955920657202</c:v>
                </c:pt>
                <c:pt idx="947">
                  <c:v>5.7567661472305103</c:v>
                </c:pt>
                <c:pt idx="948">
                  <c:v>5.7529307917338004</c:v>
                </c:pt>
                <c:pt idx="949">
                  <c:v>6.4780577067966698</c:v>
                </c:pt>
                <c:pt idx="950">
                  <c:v>6.4357537524292603</c:v>
                </c:pt>
                <c:pt idx="951">
                  <c:v>6.4356160073429098</c:v>
                </c:pt>
                <c:pt idx="952">
                  <c:v>6.4916525037647999</c:v>
                </c:pt>
                <c:pt idx="953">
                  <c:v>5.8870090199085103</c:v>
                </c:pt>
                <c:pt idx="954">
                  <c:v>5.1860238651630004</c:v>
                </c:pt>
                <c:pt idx="955">
                  <c:v>5.2087973364630296</c:v>
                </c:pt>
                <c:pt idx="956">
                  <c:v>5.4346320137305204</c:v>
                </c:pt>
                <c:pt idx="957">
                  <c:v>5.5006290488771299</c:v>
                </c:pt>
                <c:pt idx="958">
                  <c:v>5.4961332711902804</c:v>
                </c:pt>
                <c:pt idx="959">
                  <c:v>4.6052227068187603</c:v>
                </c:pt>
                <c:pt idx="960">
                  <c:v>4.6005690346958898</c:v>
                </c:pt>
                <c:pt idx="961">
                  <c:v>4.5542985995169101</c:v>
                </c:pt>
                <c:pt idx="962">
                  <c:v>4.5373137613395196</c:v>
                </c:pt>
                <c:pt idx="963">
                  <c:v>4.5665448372927004</c:v>
                </c:pt>
                <c:pt idx="964">
                  <c:v>4.8835457756409797</c:v>
                </c:pt>
                <c:pt idx="965">
                  <c:v>5.3576421857594996</c:v>
                </c:pt>
                <c:pt idx="966">
                  <c:v>5.4237166014937799</c:v>
                </c:pt>
                <c:pt idx="967">
                  <c:v>5.3927111494822597</c:v>
                </c:pt>
                <c:pt idx="968">
                  <c:v>5.2760537189238699</c:v>
                </c:pt>
                <c:pt idx="969">
                  <c:v>5.27630641753061</c:v>
                </c:pt>
                <c:pt idx="970">
                  <c:v>5.2244619350977599</c:v>
                </c:pt>
                <c:pt idx="971">
                  <c:v>5.22430181883849</c:v>
                </c:pt>
                <c:pt idx="972">
                  <c:v>5.1240295848063502</c:v>
                </c:pt>
                <c:pt idx="973">
                  <c:v>5.1343471198253399</c:v>
                </c:pt>
                <c:pt idx="974">
                  <c:v>5.3316626207184497</c:v>
                </c:pt>
                <c:pt idx="975">
                  <c:v>5.3083707329588998</c:v>
                </c:pt>
                <c:pt idx="976">
                  <c:v>5.3584631356876304</c:v>
                </c:pt>
                <c:pt idx="977">
                  <c:v>5.2951438803689896</c:v>
                </c:pt>
                <c:pt idx="978">
                  <c:v>5.2969968165951196</c:v>
                </c:pt>
                <c:pt idx="979">
                  <c:v>5.2939492051305397</c:v>
                </c:pt>
                <c:pt idx="980">
                  <c:v>4.6520102234821303</c:v>
                </c:pt>
                <c:pt idx="981">
                  <c:v>5.4072033972633902</c:v>
                </c:pt>
                <c:pt idx="982">
                  <c:v>5.1729835149041197</c:v>
                </c:pt>
                <c:pt idx="983">
                  <c:v>5.7275768844464396</c:v>
                </c:pt>
                <c:pt idx="984">
                  <c:v>5.9740010195285702</c:v>
                </c:pt>
                <c:pt idx="985">
                  <c:v>5.9532964511883604</c:v>
                </c:pt>
                <c:pt idx="986">
                  <c:v>5.9466271178768197</c:v>
                </c:pt>
                <c:pt idx="987">
                  <c:v>5.9477561801648999</c:v>
                </c:pt>
                <c:pt idx="988">
                  <c:v>5.3287741934246702</c:v>
                </c:pt>
                <c:pt idx="989">
                  <c:v>5.3335401777481097</c:v>
                </c:pt>
                <c:pt idx="990">
                  <c:v>5.4043051952563896</c:v>
                </c:pt>
                <c:pt idx="991">
                  <c:v>4.4585696043968497</c:v>
                </c:pt>
                <c:pt idx="992">
                  <c:v>4.8303581038301804</c:v>
                </c:pt>
                <c:pt idx="993">
                  <c:v>5.3916287990447103</c:v>
                </c:pt>
                <c:pt idx="994">
                  <c:v>5.3885944462240003</c:v>
                </c:pt>
                <c:pt idx="995">
                  <c:v>5.6161322600736803</c:v>
                </c:pt>
                <c:pt idx="996">
                  <c:v>5.6183038551569302</c:v>
                </c:pt>
                <c:pt idx="997">
                  <c:v>5.6330648610347698</c:v>
                </c:pt>
                <c:pt idx="998">
                  <c:v>5.63049929933287</c:v>
                </c:pt>
                <c:pt idx="999">
                  <c:v>5.4244149285361596</c:v>
                </c:pt>
                <c:pt idx="1000">
                  <c:v>5.4896483580465496</c:v>
                </c:pt>
              </c:numCache>
            </c:numRef>
          </c:xVal>
          <c:yVal>
            <c:numRef>
              <c:f>'Trajectory-DL'!$AD$2:$AD$1002</c:f>
              <c:numCache>
                <c:formatCode>General</c:formatCode>
                <c:ptCount val="1001"/>
                <c:pt idx="0">
                  <c:v>0</c:v>
                </c:pt>
                <c:pt idx="1">
                  <c:v>1.7199284101895101E-3</c:v>
                </c:pt>
                <c:pt idx="2">
                  <c:v>6.8102269971827195E-2</c:v>
                </c:pt>
                <c:pt idx="3">
                  <c:v>0.70215903490842901</c:v>
                </c:pt>
                <c:pt idx="4">
                  <c:v>2.7141573931001002</c:v>
                </c:pt>
                <c:pt idx="5">
                  <c:v>4.0712985286985903</c:v>
                </c:pt>
                <c:pt idx="6">
                  <c:v>4.0896524495353903</c:v>
                </c:pt>
                <c:pt idx="7">
                  <c:v>4.0952506335593304</c:v>
                </c:pt>
                <c:pt idx="8">
                  <c:v>3.94871356390553</c:v>
                </c:pt>
                <c:pt idx="9">
                  <c:v>2.90191347741849</c:v>
                </c:pt>
                <c:pt idx="10">
                  <c:v>2.6980549216746001</c:v>
                </c:pt>
                <c:pt idx="11">
                  <c:v>2.6775961188854098</c:v>
                </c:pt>
                <c:pt idx="12">
                  <c:v>2.6983376481866301</c:v>
                </c:pt>
                <c:pt idx="13">
                  <c:v>2.5769959127109101</c:v>
                </c:pt>
                <c:pt idx="14">
                  <c:v>2.5734131056620999</c:v>
                </c:pt>
                <c:pt idx="15">
                  <c:v>2.58079781503521</c:v>
                </c:pt>
                <c:pt idx="16">
                  <c:v>2.5804370793854101</c:v>
                </c:pt>
                <c:pt idx="17">
                  <c:v>1.78210869167243</c:v>
                </c:pt>
                <c:pt idx="18">
                  <c:v>1.7317893080430899</c:v>
                </c:pt>
                <c:pt idx="19">
                  <c:v>1.67513257187256</c:v>
                </c:pt>
                <c:pt idx="20">
                  <c:v>1.5755780817837901</c:v>
                </c:pt>
                <c:pt idx="21">
                  <c:v>1.61638911058822</c:v>
                </c:pt>
                <c:pt idx="22">
                  <c:v>1.64540802120667</c:v>
                </c:pt>
                <c:pt idx="23">
                  <c:v>1.6297740256283599</c:v>
                </c:pt>
                <c:pt idx="24">
                  <c:v>1.4035593992889299</c:v>
                </c:pt>
                <c:pt idx="25">
                  <c:v>1.3157645828379601</c:v>
                </c:pt>
                <c:pt idx="26">
                  <c:v>1.2946425042259799</c:v>
                </c:pt>
                <c:pt idx="27">
                  <c:v>1.2777707239678899</c:v>
                </c:pt>
                <c:pt idx="28">
                  <c:v>0.89987504890133196</c:v>
                </c:pt>
                <c:pt idx="29">
                  <c:v>0.55992208731049997</c:v>
                </c:pt>
                <c:pt idx="30">
                  <c:v>1.18017152023339</c:v>
                </c:pt>
                <c:pt idx="31">
                  <c:v>0.38074892776168201</c:v>
                </c:pt>
                <c:pt idx="32">
                  <c:v>0.38658818997620897</c:v>
                </c:pt>
                <c:pt idx="33">
                  <c:v>0.627242304057684</c:v>
                </c:pt>
                <c:pt idx="34">
                  <c:v>0.53060562749949503</c:v>
                </c:pt>
                <c:pt idx="35">
                  <c:v>0.60943158086440796</c:v>
                </c:pt>
                <c:pt idx="36">
                  <c:v>0.87967836703703695</c:v>
                </c:pt>
                <c:pt idx="37">
                  <c:v>0.88976268222206401</c:v>
                </c:pt>
                <c:pt idx="38">
                  <c:v>0.68889084290561597</c:v>
                </c:pt>
                <c:pt idx="39">
                  <c:v>0.72863550703281699</c:v>
                </c:pt>
                <c:pt idx="40">
                  <c:v>1.4074950139617499</c:v>
                </c:pt>
                <c:pt idx="41">
                  <c:v>1.4222094510135901</c:v>
                </c:pt>
                <c:pt idx="42">
                  <c:v>1.37442794653864</c:v>
                </c:pt>
                <c:pt idx="43">
                  <c:v>1.4669018120034301</c:v>
                </c:pt>
                <c:pt idx="44">
                  <c:v>1.42030045118381</c:v>
                </c:pt>
                <c:pt idx="45">
                  <c:v>0.28740074047316899</c:v>
                </c:pt>
                <c:pt idx="46">
                  <c:v>0.28589453671752901</c:v>
                </c:pt>
                <c:pt idx="47">
                  <c:v>0.27595892231760799</c:v>
                </c:pt>
                <c:pt idx="48">
                  <c:v>0.81042223678778602</c:v>
                </c:pt>
                <c:pt idx="49">
                  <c:v>1.0312156137894299</c:v>
                </c:pt>
                <c:pt idx="50">
                  <c:v>1.3667338753727101</c:v>
                </c:pt>
                <c:pt idx="51">
                  <c:v>1.0550439492413299</c:v>
                </c:pt>
                <c:pt idx="52">
                  <c:v>1.1658719088271501</c:v>
                </c:pt>
                <c:pt idx="53">
                  <c:v>1.3838960337061901</c:v>
                </c:pt>
                <c:pt idx="54">
                  <c:v>1.43667114605713</c:v>
                </c:pt>
                <c:pt idx="55">
                  <c:v>1.40028470425183</c:v>
                </c:pt>
                <c:pt idx="56">
                  <c:v>1.3998436704339301</c:v>
                </c:pt>
                <c:pt idx="57">
                  <c:v>1.38745100849331</c:v>
                </c:pt>
                <c:pt idx="58">
                  <c:v>1.3535374873591399</c:v>
                </c:pt>
                <c:pt idx="59">
                  <c:v>1.3249443446736799</c:v>
                </c:pt>
                <c:pt idx="60">
                  <c:v>1.2833882515077</c:v>
                </c:pt>
                <c:pt idx="61">
                  <c:v>1.2832093614042099</c:v>
                </c:pt>
                <c:pt idx="62">
                  <c:v>1.22430311090054</c:v>
                </c:pt>
                <c:pt idx="63">
                  <c:v>1.2228681319822901</c:v>
                </c:pt>
                <c:pt idx="64">
                  <c:v>1.24880482261181</c:v>
                </c:pt>
                <c:pt idx="65">
                  <c:v>0.92378530891257005</c:v>
                </c:pt>
                <c:pt idx="66">
                  <c:v>1.5615076474602101</c:v>
                </c:pt>
                <c:pt idx="67">
                  <c:v>1.6542848953151901</c:v>
                </c:pt>
                <c:pt idx="68">
                  <c:v>1.4821278409246801</c:v>
                </c:pt>
                <c:pt idx="69">
                  <c:v>1.4774107145633599</c:v>
                </c:pt>
                <c:pt idx="70">
                  <c:v>1.47741077383666</c:v>
                </c:pt>
                <c:pt idx="71">
                  <c:v>1.56726829643409</c:v>
                </c:pt>
                <c:pt idx="72">
                  <c:v>1.02325960439296</c:v>
                </c:pt>
                <c:pt idx="73">
                  <c:v>1.02665007487003</c:v>
                </c:pt>
                <c:pt idx="74">
                  <c:v>1.02577253251416</c:v>
                </c:pt>
                <c:pt idx="75">
                  <c:v>1.6007655037322099</c:v>
                </c:pt>
                <c:pt idx="76">
                  <c:v>1.18907774050938</c:v>
                </c:pt>
                <c:pt idx="77">
                  <c:v>1.31993298344171</c:v>
                </c:pt>
                <c:pt idx="78">
                  <c:v>1.3240446190853501</c:v>
                </c:pt>
                <c:pt idx="79">
                  <c:v>1.3901172765121801</c:v>
                </c:pt>
                <c:pt idx="80">
                  <c:v>1.1121423431789099</c:v>
                </c:pt>
                <c:pt idx="81">
                  <c:v>1.0658282771060501</c:v>
                </c:pt>
                <c:pt idx="82">
                  <c:v>1.07015052480728</c:v>
                </c:pt>
                <c:pt idx="83">
                  <c:v>1.06766256896508</c:v>
                </c:pt>
                <c:pt idx="84">
                  <c:v>1.2167155136329799</c:v>
                </c:pt>
                <c:pt idx="85">
                  <c:v>1.2235743479433101</c:v>
                </c:pt>
                <c:pt idx="86">
                  <c:v>1.21906379931335</c:v>
                </c:pt>
                <c:pt idx="87">
                  <c:v>1.2219688042303201</c:v>
                </c:pt>
                <c:pt idx="88">
                  <c:v>1.34264654925995</c:v>
                </c:pt>
                <c:pt idx="89">
                  <c:v>1.31933057519213</c:v>
                </c:pt>
                <c:pt idx="90">
                  <c:v>1.3980922126636699</c:v>
                </c:pt>
                <c:pt idx="91">
                  <c:v>1.32363097678068</c:v>
                </c:pt>
                <c:pt idx="92">
                  <c:v>1.3591668304272599</c:v>
                </c:pt>
                <c:pt idx="93">
                  <c:v>1.35548572057794</c:v>
                </c:pt>
                <c:pt idx="94">
                  <c:v>0.76985435672032998</c:v>
                </c:pt>
                <c:pt idx="95">
                  <c:v>1.24909601750954</c:v>
                </c:pt>
                <c:pt idx="96">
                  <c:v>0.71727466983231303</c:v>
                </c:pt>
                <c:pt idx="97">
                  <c:v>1.2624900026877099</c:v>
                </c:pt>
                <c:pt idx="98">
                  <c:v>0.93217349221152501</c:v>
                </c:pt>
                <c:pt idx="99">
                  <c:v>1.37867186638738</c:v>
                </c:pt>
                <c:pt idx="100">
                  <c:v>1.3472010736064901</c:v>
                </c:pt>
                <c:pt idx="101">
                  <c:v>1.3473930586643299</c:v>
                </c:pt>
                <c:pt idx="102">
                  <c:v>0.927440227228161</c:v>
                </c:pt>
                <c:pt idx="103">
                  <c:v>1.4073557122640099</c:v>
                </c:pt>
                <c:pt idx="104">
                  <c:v>1.5890692239812301</c:v>
                </c:pt>
                <c:pt idx="105">
                  <c:v>0.80449088690305404</c:v>
                </c:pt>
                <c:pt idx="106">
                  <c:v>0.95217127666254098</c:v>
                </c:pt>
                <c:pt idx="107">
                  <c:v>1.5738908528954001</c:v>
                </c:pt>
                <c:pt idx="108">
                  <c:v>0.93942258354040697</c:v>
                </c:pt>
                <c:pt idx="109">
                  <c:v>0.89452468160062004</c:v>
                </c:pt>
                <c:pt idx="110">
                  <c:v>1.11030911776828</c:v>
                </c:pt>
                <c:pt idx="111">
                  <c:v>1.0964257967553801</c:v>
                </c:pt>
                <c:pt idx="112">
                  <c:v>0.732134749558631</c:v>
                </c:pt>
                <c:pt idx="113">
                  <c:v>0.98110516475292597</c:v>
                </c:pt>
                <c:pt idx="114">
                  <c:v>1.08213178492179</c:v>
                </c:pt>
                <c:pt idx="115">
                  <c:v>1.55462574706134</c:v>
                </c:pt>
                <c:pt idx="116">
                  <c:v>1.5726265272222499</c:v>
                </c:pt>
                <c:pt idx="117">
                  <c:v>1.5253172597584901</c:v>
                </c:pt>
                <c:pt idx="118">
                  <c:v>1.18897075794388</c:v>
                </c:pt>
                <c:pt idx="119">
                  <c:v>1.1719673599532301</c:v>
                </c:pt>
                <c:pt idx="120">
                  <c:v>0.66408928833890002</c:v>
                </c:pt>
                <c:pt idx="121">
                  <c:v>1.00164309362455</c:v>
                </c:pt>
                <c:pt idx="122">
                  <c:v>0.84863863184238797</c:v>
                </c:pt>
                <c:pt idx="123">
                  <c:v>0.82339343008658195</c:v>
                </c:pt>
                <c:pt idx="124">
                  <c:v>0.91918266278268501</c:v>
                </c:pt>
                <c:pt idx="125">
                  <c:v>0.86207402022062996</c:v>
                </c:pt>
                <c:pt idx="126">
                  <c:v>1.06809532928748</c:v>
                </c:pt>
                <c:pt idx="127">
                  <c:v>0.83217403250740196</c:v>
                </c:pt>
                <c:pt idx="128">
                  <c:v>0.82878739838765403</c:v>
                </c:pt>
                <c:pt idx="129">
                  <c:v>1.0964347788900699</c:v>
                </c:pt>
                <c:pt idx="130">
                  <c:v>0.88910208933898405</c:v>
                </c:pt>
                <c:pt idx="131">
                  <c:v>0.88770594243674406</c:v>
                </c:pt>
                <c:pt idx="132">
                  <c:v>0.53278850677130996</c:v>
                </c:pt>
                <c:pt idx="133">
                  <c:v>0.51749301153866001</c:v>
                </c:pt>
                <c:pt idx="134">
                  <c:v>0.56011444784081998</c:v>
                </c:pt>
                <c:pt idx="135">
                  <c:v>0.81402893141598598</c:v>
                </c:pt>
                <c:pt idx="136">
                  <c:v>0.69363497038559696</c:v>
                </c:pt>
                <c:pt idx="137">
                  <c:v>0.68956166402902197</c:v>
                </c:pt>
                <c:pt idx="138">
                  <c:v>0.69901774153696505</c:v>
                </c:pt>
                <c:pt idx="139">
                  <c:v>0.55571727883657795</c:v>
                </c:pt>
                <c:pt idx="140">
                  <c:v>0.75362726112940503</c:v>
                </c:pt>
                <c:pt idx="141">
                  <c:v>0.67840463209726898</c:v>
                </c:pt>
                <c:pt idx="142">
                  <c:v>0.67530709008803202</c:v>
                </c:pt>
                <c:pt idx="143">
                  <c:v>0.67008557066567698</c:v>
                </c:pt>
                <c:pt idx="144">
                  <c:v>0.826529413048953</c:v>
                </c:pt>
                <c:pt idx="145">
                  <c:v>0.78608566944819602</c:v>
                </c:pt>
                <c:pt idx="146">
                  <c:v>1.49971438489172</c:v>
                </c:pt>
                <c:pt idx="147">
                  <c:v>1.1689513287583</c:v>
                </c:pt>
                <c:pt idx="148">
                  <c:v>1.2570068873686799</c:v>
                </c:pt>
                <c:pt idx="149">
                  <c:v>1.25629955430547</c:v>
                </c:pt>
                <c:pt idx="150">
                  <c:v>1.59406249982401</c:v>
                </c:pt>
                <c:pt idx="151">
                  <c:v>1.44182041142578</c:v>
                </c:pt>
                <c:pt idx="152">
                  <c:v>1.4283974858811399</c:v>
                </c:pt>
                <c:pt idx="153">
                  <c:v>1.6106972021613</c:v>
                </c:pt>
                <c:pt idx="154">
                  <c:v>0.36941412184867001</c:v>
                </c:pt>
                <c:pt idx="155">
                  <c:v>0.43597009150315802</c:v>
                </c:pt>
                <c:pt idx="156">
                  <c:v>1.0170581154261999</c:v>
                </c:pt>
                <c:pt idx="157">
                  <c:v>1.0679698941428699</c:v>
                </c:pt>
                <c:pt idx="158">
                  <c:v>1.0374558129197</c:v>
                </c:pt>
                <c:pt idx="159">
                  <c:v>1.0400679610063399</c:v>
                </c:pt>
                <c:pt idx="160">
                  <c:v>0.89340409455060099</c:v>
                </c:pt>
                <c:pt idx="161">
                  <c:v>1.01502671374832</c:v>
                </c:pt>
                <c:pt idx="162">
                  <c:v>-0.354828706860357</c:v>
                </c:pt>
                <c:pt idx="163">
                  <c:v>-0.36001269719364598</c:v>
                </c:pt>
                <c:pt idx="164">
                  <c:v>1.42762011939422</c:v>
                </c:pt>
                <c:pt idx="165">
                  <c:v>1.3719380286726599</c:v>
                </c:pt>
                <c:pt idx="166">
                  <c:v>1.37122967740572</c:v>
                </c:pt>
                <c:pt idx="167">
                  <c:v>1.3630456487336</c:v>
                </c:pt>
                <c:pt idx="168">
                  <c:v>1.4059820905129601</c:v>
                </c:pt>
                <c:pt idx="169">
                  <c:v>1.3815666862538301</c:v>
                </c:pt>
                <c:pt idx="170">
                  <c:v>1.48700556413331</c:v>
                </c:pt>
                <c:pt idx="171">
                  <c:v>1.46373179343694</c:v>
                </c:pt>
                <c:pt idx="172">
                  <c:v>1.29991673061875</c:v>
                </c:pt>
                <c:pt idx="173">
                  <c:v>1.31533314703253</c:v>
                </c:pt>
                <c:pt idx="174">
                  <c:v>1.2213129075170699</c:v>
                </c:pt>
                <c:pt idx="175">
                  <c:v>1.30015747368208</c:v>
                </c:pt>
                <c:pt idx="176">
                  <c:v>1.3021463733485199</c:v>
                </c:pt>
                <c:pt idx="177">
                  <c:v>1.3038230733370599</c:v>
                </c:pt>
                <c:pt idx="178">
                  <c:v>1.29015740906152</c:v>
                </c:pt>
                <c:pt idx="179">
                  <c:v>0.67423652035830595</c:v>
                </c:pt>
                <c:pt idx="180">
                  <c:v>1.3610126199605499</c:v>
                </c:pt>
                <c:pt idx="181">
                  <c:v>0.54004769870297198</c:v>
                </c:pt>
                <c:pt idx="182">
                  <c:v>0.53152896151737405</c:v>
                </c:pt>
                <c:pt idx="183">
                  <c:v>0.53681711432663803</c:v>
                </c:pt>
                <c:pt idx="184">
                  <c:v>0.64350308315156501</c:v>
                </c:pt>
                <c:pt idx="185">
                  <c:v>0.63977934069139997</c:v>
                </c:pt>
                <c:pt idx="186">
                  <c:v>0.57532592466327703</c:v>
                </c:pt>
                <c:pt idx="187">
                  <c:v>0.57420002415730298</c:v>
                </c:pt>
                <c:pt idx="188">
                  <c:v>0.59400824286313003</c:v>
                </c:pt>
                <c:pt idx="189">
                  <c:v>0.64667614554240205</c:v>
                </c:pt>
                <c:pt idx="190">
                  <c:v>0.33750646419161101</c:v>
                </c:pt>
                <c:pt idx="191">
                  <c:v>1.0264273966768001</c:v>
                </c:pt>
                <c:pt idx="192">
                  <c:v>0.42120570478375902</c:v>
                </c:pt>
                <c:pt idx="193">
                  <c:v>0.42183874946941102</c:v>
                </c:pt>
                <c:pt idx="194">
                  <c:v>0.421421480198163</c:v>
                </c:pt>
                <c:pt idx="195">
                  <c:v>0.80279635371931002</c:v>
                </c:pt>
                <c:pt idx="196">
                  <c:v>0.83306258337067696</c:v>
                </c:pt>
                <c:pt idx="197">
                  <c:v>0.80935472863227798</c:v>
                </c:pt>
                <c:pt idx="198">
                  <c:v>0.85539015913794603</c:v>
                </c:pt>
                <c:pt idx="199">
                  <c:v>0.61461027263950596</c:v>
                </c:pt>
                <c:pt idx="200">
                  <c:v>0.61365366732400595</c:v>
                </c:pt>
                <c:pt idx="201">
                  <c:v>0.97392165951070697</c:v>
                </c:pt>
                <c:pt idx="202">
                  <c:v>1.5897147599008301</c:v>
                </c:pt>
                <c:pt idx="203">
                  <c:v>1.6537782271375501</c:v>
                </c:pt>
                <c:pt idx="204">
                  <c:v>1.4814724104286701</c:v>
                </c:pt>
                <c:pt idx="205">
                  <c:v>1.4993695046689901</c:v>
                </c:pt>
                <c:pt idx="206">
                  <c:v>1.49472674052447</c:v>
                </c:pt>
                <c:pt idx="207">
                  <c:v>0.78983324935175003</c:v>
                </c:pt>
                <c:pt idx="208">
                  <c:v>1.0793684028228301</c:v>
                </c:pt>
                <c:pt idx="209">
                  <c:v>1.08055257899512</c:v>
                </c:pt>
                <c:pt idx="210">
                  <c:v>0.97808289399364201</c:v>
                </c:pt>
                <c:pt idx="211">
                  <c:v>1.5026490559648999</c:v>
                </c:pt>
                <c:pt idx="212">
                  <c:v>1.50265018536456</c:v>
                </c:pt>
                <c:pt idx="213">
                  <c:v>1.8806414101457101</c:v>
                </c:pt>
                <c:pt idx="214">
                  <c:v>1.5190730086733499</c:v>
                </c:pt>
                <c:pt idx="215">
                  <c:v>1.46984819028592</c:v>
                </c:pt>
                <c:pt idx="216">
                  <c:v>1.5422854859906301</c:v>
                </c:pt>
                <c:pt idx="217">
                  <c:v>1.44548608294701</c:v>
                </c:pt>
                <c:pt idx="218">
                  <c:v>1.4842840811145901</c:v>
                </c:pt>
                <c:pt idx="219">
                  <c:v>1.5211292762581501</c:v>
                </c:pt>
                <c:pt idx="220">
                  <c:v>1.2121011534509301</c:v>
                </c:pt>
                <c:pt idx="221">
                  <c:v>1.1920213711144501</c:v>
                </c:pt>
                <c:pt idx="222">
                  <c:v>1.5008438758813401</c:v>
                </c:pt>
                <c:pt idx="223">
                  <c:v>0.61452863934748603</c:v>
                </c:pt>
                <c:pt idx="224">
                  <c:v>0.59552979160706498</c:v>
                </c:pt>
                <c:pt idx="225">
                  <c:v>0.81521376646903299</c:v>
                </c:pt>
                <c:pt idx="226">
                  <c:v>0.648043197951781</c:v>
                </c:pt>
                <c:pt idx="227">
                  <c:v>1.2378596065118499</c:v>
                </c:pt>
                <c:pt idx="228">
                  <c:v>0.84485278525588003</c:v>
                </c:pt>
                <c:pt idx="229">
                  <c:v>0.53874871134889202</c:v>
                </c:pt>
                <c:pt idx="230">
                  <c:v>1.31281523892654</c:v>
                </c:pt>
                <c:pt idx="231">
                  <c:v>1.1078617503099299</c:v>
                </c:pt>
                <c:pt idx="232">
                  <c:v>0.44027148470107502</c:v>
                </c:pt>
                <c:pt idx="233">
                  <c:v>0.60608783773498698</c:v>
                </c:pt>
                <c:pt idx="234">
                  <c:v>0.59478959205267901</c:v>
                </c:pt>
                <c:pt idx="235">
                  <c:v>0.570121873021048</c:v>
                </c:pt>
                <c:pt idx="236">
                  <c:v>0.54343665060531698</c:v>
                </c:pt>
                <c:pt idx="237">
                  <c:v>0.51630416376305499</c:v>
                </c:pt>
                <c:pt idx="238">
                  <c:v>0.51802265033602501</c:v>
                </c:pt>
                <c:pt idx="239">
                  <c:v>0.49520775780541498</c:v>
                </c:pt>
                <c:pt idx="240">
                  <c:v>1.6302466812673899</c:v>
                </c:pt>
                <c:pt idx="241">
                  <c:v>1.62407981269864</c:v>
                </c:pt>
                <c:pt idx="242">
                  <c:v>1.6195160183830499</c:v>
                </c:pt>
                <c:pt idx="243">
                  <c:v>1.54635575905038</c:v>
                </c:pt>
                <c:pt idx="244">
                  <c:v>1.55942034760102</c:v>
                </c:pt>
                <c:pt idx="245">
                  <c:v>0.69679413400409296</c:v>
                </c:pt>
                <c:pt idx="246">
                  <c:v>0.70774834775154705</c:v>
                </c:pt>
                <c:pt idx="247">
                  <c:v>0.71840213076054504</c:v>
                </c:pt>
                <c:pt idx="248">
                  <c:v>0.71851768498335999</c:v>
                </c:pt>
                <c:pt idx="249">
                  <c:v>0.78163801256640397</c:v>
                </c:pt>
                <c:pt idx="250">
                  <c:v>1.0166862907398</c:v>
                </c:pt>
                <c:pt idx="251">
                  <c:v>1.0170719322008901</c:v>
                </c:pt>
                <c:pt idx="252">
                  <c:v>1.07946982768233</c:v>
                </c:pt>
                <c:pt idx="253">
                  <c:v>0.84616264007213604</c:v>
                </c:pt>
                <c:pt idx="254">
                  <c:v>0.72316216898266705</c:v>
                </c:pt>
                <c:pt idx="255">
                  <c:v>1.0110980876211899</c:v>
                </c:pt>
                <c:pt idx="256">
                  <c:v>1.0270040408896199</c:v>
                </c:pt>
                <c:pt idx="257">
                  <c:v>0.69130843026253896</c:v>
                </c:pt>
                <c:pt idx="258">
                  <c:v>0.69441782713687705</c:v>
                </c:pt>
                <c:pt idx="259">
                  <c:v>1.82870091175209</c:v>
                </c:pt>
                <c:pt idx="260">
                  <c:v>1.7201218775040801</c:v>
                </c:pt>
                <c:pt idx="261">
                  <c:v>1.4426848657695599</c:v>
                </c:pt>
                <c:pt idx="262">
                  <c:v>1.59450369161433</c:v>
                </c:pt>
                <c:pt idx="263">
                  <c:v>1.73227962876692</c:v>
                </c:pt>
                <c:pt idx="264">
                  <c:v>0.92629651609017905</c:v>
                </c:pt>
                <c:pt idx="265">
                  <c:v>1.0740646243868099</c:v>
                </c:pt>
                <c:pt idx="266">
                  <c:v>1.53885293126239</c:v>
                </c:pt>
                <c:pt idx="267">
                  <c:v>1.49462070433127</c:v>
                </c:pt>
                <c:pt idx="268">
                  <c:v>1.6046890225711801</c:v>
                </c:pt>
                <c:pt idx="269">
                  <c:v>1.61852105345708</c:v>
                </c:pt>
                <c:pt idx="270">
                  <c:v>1.6139434391278</c:v>
                </c:pt>
                <c:pt idx="271">
                  <c:v>1.1502780564834501</c:v>
                </c:pt>
                <c:pt idx="272">
                  <c:v>1.1394084741730599</c:v>
                </c:pt>
                <c:pt idx="273">
                  <c:v>0.78733184223338104</c:v>
                </c:pt>
                <c:pt idx="274">
                  <c:v>0.840643025764505</c:v>
                </c:pt>
                <c:pt idx="275">
                  <c:v>1.88170552640808</c:v>
                </c:pt>
                <c:pt idx="276">
                  <c:v>2.0300855430927198</c:v>
                </c:pt>
                <c:pt idx="277">
                  <c:v>2.0059864278124002</c:v>
                </c:pt>
                <c:pt idx="278">
                  <c:v>2.0762535627737799</c:v>
                </c:pt>
                <c:pt idx="279">
                  <c:v>2.10034729929228</c:v>
                </c:pt>
                <c:pt idx="280">
                  <c:v>2.0969056754735398</c:v>
                </c:pt>
                <c:pt idx="281">
                  <c:v>2.1262555298612198</c:v>
                </c:pt>
                <c:pt idx="282">
                  <c:v>2.1785835771717501</c:v>
                </c:pt>
                <c:pt idx="283">
                  <c:v>2.1944989401041499</c:v>
                </c:pt>
                <c:pt idx="284">
                  <c:v>2.2030538273448501</c:v>
                </c:pt>
                <c:pt idx="285">
                  <c:v>2.1614607391532501</c:v>
                </c:pt>
                <c:pt idx="286">
                  <c:v>2.2169314128247799</c:v>
                </c:pt>
                <c:pt idx="287">
                  <c:v>2.20465169055392</c:v>
                </c:pt>
                <c:pt idx="288">
                  <c:v>1.94870581743815</c:v>
                </c:pt>
                <c:pt idx="289">
                  <c:v>2.0418901629093602</c:v>
                </c:pt>
                <c:pt idx="290">
                  <c:v>1.0928266945149201</c:v>
                </c:pt>
                <c:pt idx="291">
                  <c:v>1.1094689453603701</c:v>
                </c:pt>
                <c:pt idx="292">
                  <c:v>1.1491415952412201</c:v>
                </c:pt>
                <c:pt idx="293">
                  <c:v>1.2560160878045501</c:v>
                </c:pt>
                <c:pt idx="294">
                  <c:v>1.39193387642943</c:v>
                </c:pt>
                <c:pt idx="295">
                  <c:v>1.4025615780354499</c:v>
                </c:pt>
                <c:pt idx="296">
                  <c:v>1.3987589489418599</c:v>
                </c:pt>
                <c:pt idx="297">
                  <c:v>1.0953992344363599</c:v>
                </c:pt>
                <c:pt idx="298">
                  <c:v>0.75350763788351105</c:v>
                </c:pt>
                <c:pt idx="299">
                  <c:v>0.75361426627486705</c:v>
                </c:pt>
                <c:pt idx="300">
                  <c:v>0.83711933796092697</c:v>
                </c:pt>
                <c:pt idx="301">
                  <c:v>0.89860725761084204</c:v>
                </c:pt>
                <c:pt idx="302">
                  <c:v>1.02757190570843</c:v>
                </c:pt>
                <c:pt idx="303">
                  <c:v>1.0303019856908999</c:v>
                </c:pt>
                <c:pt idx="304">
                  <c:v>0.998090143657688</c:v>
                </c:pt>
                <c:pt idx="305">
                  <c:v>1.14540049715916</c:v>
                </c:pt>
                <c:pt idx="306">
                  <c:v>0.96613406156000103</c:v>
                </c:pt>
                <c:pt idx="307">
                  <c:v>0.85836699701763397</c:v>
                </c:pt>
                <c:pt idx="308">
                  <c:v>0.84781365660438901</c:v>
                </c:pt>
                <c:pt idx="309">
                  <c:v>0.662696439229711</c:v>
                </c:pt>
                <c:pt idx="310">
                  <c:v>0.94068707981727595</c:v>
                </c:pt>
                <c:pt idx="311">
                  <c:v>0.66005775701486302</c:v>
                </c:pt>
                <c:pt idx="312">
                  <c:v>0.90231019557575498</c:v>
                </c:pt>
                <c:pt idx="313">
                  <c:v>0.91593264287119802</c:v>
                </c:pt>
                <c:pt idx="314">
                  <c:v>0.93017399444400495</c:v>
                </c:pt>
                <c:pt idx="315">
                  <c:v>0.88630903578065201</c:v>
                </c:pt>
                <c:pt idx="316">
                  <c:v>0.63191046417016195</c:v>
                </c:pt>
                <c:pt idx="317">
                  <c:v>0.91235158657941295</c:v>
                </c:pt>
                <c:pt idx="318">
                  <c:v>1.3323163734955501</c:v>
                </c:pt>
                <c:pt idx="319">
                  <c:v>-0.13611017837822301</c:v>
                </c:pt>
                <c:pt idx="320">
                  <c:v>0.170411399601469</c:v>
                </c:pt>
                <c:pt idx="321">
                  <c:v>1.66588430956468</c:v>
                </c:pt>
                <c:pt idx="322">
                  <c:v>1.24795922262063</c:v>
                </c:pt>
                <c:pt idx="323">
                  <c:v>1.0664366058178001</c:v>
                </c:pt>
                <c:pt idx="324">
                  <c:v>1.0857744162895999</c:v>
                </c:pt>
                <c:pt idx="325">
                  <c:v>1.1788869454989599</c:v>
                </c:pt>
                <c:pt idx="326">
                  <c:v>0.85548590086419696</c:v>
                </c:pt>
                <c:pt idx="327">
                  <c:v>0.79703488320611104</c:v>
                </c:pt>
                <c:pt idx="328">
                  <c:v>0.80428159238417796</c:v>
                </c:pt>
                <c:pt idx="329">
                  <c:v>0.96974532691502502</c:v>
                </c:pt>
                <c:pt idx="330">
                  <c:v>0.97164908193376398</c:v>
                </c:pt>
                <c:pt idx="331">
                  <c:v>1.0042820865648701</c:v>
                </c:pt>
                <c:pt idx="332">
                  <c:v>1.00634969952288</c:v>
                </c:pt>
                <c:pt idx="333">
                  <c:v>1.1379328224872201</c:v>
                </c:pt>
                <c:pt idx="334">
                  <c:v>0.95531704265273898</c:v>
                </c:pt>
                <c:pt idx="335">
                  <c:v>0.91250430149630302</c:v>
                </c:pt>
                <c:pt idx="336">
                  <c:v>0.94267739639177595</c:v>
                </c:pt>
                <c:pt idx="337">
                  <c:v>0.92659047552433305</c:v>
                </c:pt>
                <c:pt idx="338">
                  <c:v>0.84351799901719104</c:v>
                </c:pt>
                <c:pt idx="339">
                  <c:v>1.1072924973695499</c:v>
                </c:pt>
                <c:pt idx="340">
                  <c:v>1.5068602184049</c:v>
                </c:pt>
                <c:pt idx="341">
                  <c:v>1.61961590840207</c:v>
                </c:pt>
                <c:pt idx="342">
                  <c:v>1.43872745375353</c:v>
                </c:pt>
                <c:pt idx="343">
                  <c:v>1.4717237514699799</c:v>
                </c:pt>
                <c:pt idx="344">
                  <c:v>1.4541339498249</c:v>
                </c:pt>
                <c:pt idx="345">
                  <c:v>1.4286688403608501</c:v>
                </c:pt>
                <c:pt idx="346">
                  <c:v>1.3998084352792799</c:v>
                </c:pt>
                <c:pt idx="347">
                  <c:v>1.41568900711153</c:v>
                </c:pt>
                <c:pt idx="348">
                  <c:v>1.4354247196873799</c:v>
                </c:pt>
                <c:pt idx="349">
                  <c:v>1.4522055361973401</c:v>
                </c:pt>
                <c:pt idx="350">
                  <c:v>0.77731648081770599</c:v>
                </c:pt>
                <c:pt idx="351">
                  <c:v>0.82643388856245403</c:v>
                </c:pt>
                <c:pt idx="352">
                  <c:v>0.831346429195021</c:v>
                </c:pt>
                <c:pt idx="353">
                  <c:v>0.79897094260838697</c:v>
                </c:pt>
                <c:pt idx="354">
                  <c:v>1.6232272378928501</c:v>
                </c:pt>
                <c:pt idx="355">
                  <c:v>1.0026572969408201</c:v>
                </c:pt>
                <c:pt idx="356">
                  <c:v>0.938398006311007</c:v>
                </c:pt>
                <c:pt idx="357">
                  <c:v>0.94800815198702504</c:v>
                </c:pt>
                <c:pt idx="358">
                  <c:v>0.94979564179269704</c:v>
                </c:pt>
                <c:pt idx="359">
                  <c:v>0.94901734970402096</c:v>
                </c:pt>
                <c:pt idx="360">
                  <c:v>1.1332813960066901</c:v>
                </c:pt>
                <c:pt idx="361">
                  <c:v>1.2078469868594099</c:v>
                </c:pt>
                <c:pt idx="362">
                  <c:v>1.1393438595488701</c:v>
                </c:pt>
                <c:pt idx="363">
                  <c:v>0.83439140293410696</c:v>
                </c:pt>
                <c:pt idx="364">
                  <c:v>0.81684030181909595</c:v>
                </c:pt>
                <c:pt idx="365">
                  <c:v>0.81788158821506496</c:v>
                </c:pt>
                <c:pt idx="366">
                  <c:v>0.73496851704289101</c:v>
                </c:pt>
                <c:pt idx="367">
                  <c:v>0.70973535851973801</c:v>
                </c:pt>
                <c:pt idx="368">
                  <c:v>0.82234061612419795</c:v>
                </c:pt>
                <c:pt idx="369">
                  <c:v>0.81021873288258195</c:v>
                </c:pt>
                <c:pt idx="370">
                  <c:v>0.50387203902840105</c:v>
                </c:pt>
                <c:pt idx="371">
                  <c:v>1.1716021905006799</c:v>
                </c:pt>
                <c:pt idx="372">
                  <c:v>0.65413545393120598</c:v>
                </c:pt>
                <c:pt idx="373">
                  <c:v>-3.1464819681477497E-2</c:v>
                </c:pt>
                <c:pt idx="374">
                  <c:v>9.2671406469024498E-2</c:v>
                </c:pt>
                <c:pt idx="375">
                  <c:v>0.43372133739629498</c:v>
                </c:pt>
                <c:pt idx="376">
                  <c:v>0.37264653360498001</c:v>
                </c:pt>
                <c:pt idx="377">
                  <c:v>0.62600166180429095</c:v>
                </c:pt>
                <c:pt idx="378">
                  <c:v>1.2411967517151601</c:v>
                </c:pt>
                <c:pt idx="379">
                  <c:v>0.50214474434247702</c:v>
                </c:pt>
                <c:pt idx="380">
                  <c:v>0.53288902152957796</c:v>
                </c:pt>
                <c:pt idx="381">
                  <c:v>0.47234203284835402</c:v>
                </c:pt>
                <c:pt idx="382">
                  <c:v>0.48737113085727701</c:v>
                </c:pt>
                <c:pt idx="383">
                  <c:v>0.46363905034634201</c:v>
                </c:pt>
                <c:pt idx="384">
                  <c:v>0.51230495818557997</c:v>
                </c:pt>
                <c:pt idx="385">
                  <c:v>0.51996943371322801</c:v>
                </c:pt>
                <c:pt idx="386">
                  <c:v>0.53337041913217098</c:v>
                </c:pt>
                <c:pt idx="387">
                  <c:v>0.54089071157853397</c:v>
                </c:pt>
                <c:pt idx="388">
                  <c:v>0.509390355398887</c:v>
                </c:pt>
                <c:pt idx="389">
                  <c:v>1.4611489369603801</c:v>
                </c:pt>
                <c:pt idx="390">
                  <c:v>1.4479348985771801</c:v>
                </c:pt>
                <c:pt idx="391">
                  <c:v>1.2119742529235</c:v>
                </c:pt>
                <c:pt idx="392">
                  <c:v>1.20541156767788</c:v>
                </c:pt>
                <c:pt idx="393">
                  <c:v>1.20357734465308</c:v>
                </c:pt>
                <c:pt idx="394">
                  <c:v>1.1236264773048501</c:v>
                </c:pt>
                <c:pt idx="395">
                  <c:v>1.09615654370723</c:v>
                </c:pt>
                <c:pt idx="396">
                  <c:v>0.846431437375602</c:v>
                </c:pt>
                <c:pt idx="397">
                  <c:v>0.46632374030278101</c:v>
                </c:pt>
                <c:pt idx="398">
                  <c:v>0.466272591440624</c:v>
                </c:pt>
                <c:pt idx="399">
                  <c:v>0.44855599166965099</c:v>
                </c:pt>
                <c:pt idx="400">
                  <c:v>0.361942912144333</c:v>
                </c:pt>
                <c:pt idx="401">
                  <c:v>0.36156270414250502</c:v>
                </c:pt>
                <c:pt idx="402">
                  <c:v>0.41168899165787098</c:v>
                </c:pt>
                <c:pt idx="403">
                  <c:v>1.3514350052302</c:v>
                </c:pt>
                <c:pt idx="404">
                  <c:v>1.3494288775793499</c:v>
                </c:pt>
                <c:pt idx="405">
                  <c:v>1.2357653104275099</c:v>
                </c:pt>
                <c:pt idx="406">
                  <c:v>0.42538777767881403</c:v>
                </c:pt>
                <c:pt idx="407">
                  <c:v>0.42557912832227601</c:v>
                </c:pt>
                <c:pt idx="408">
                  <c:v>0.42686882744611898</c:v>
                </c:pt>
                <c:pt idx="409">
                  <c:v>0.62927810026911701</c:v>
                </c:pt>
                <c:pt idx="410">
                  <c:v>0.55275314363586103</c:v>
                </c:pt>
                <c:pt idx="411">
                  <c:v>0.52169656580922996</c:v>
                </c:pt>
                <c:pt idx="412">
                  <c:v>0.86177436056136603</c:v>
                </c:pt>
                <c:pt idx="413">
                  <c:v>0.86178640373961002</c:v>
                </c:pt>
                <c:pt idx="414">
                  <c:v>0.968271366171081</c:v>
                </c:pt>
                <c:pt idx="415">
                  <c:v>0.57482274586093496</c:v>
                </c:pt>
                <c:pt idx="416">
                  <c:v>0.38129418284729599</c:v>
                </c:pt>
                <c:pt idx="417">
                  <c:v>0.41142123478982301</c:v>
                </c:pt>
                <c:pt idx="418">
                  <c:v>0.33391702856238498</c:v>
                </c:pt>
                <c:pt idx="419">
                  <c:v>0.33341508830862399</c:v>
                </c:pt>
                <c:pt idx="420">
                  <c:v>0.31438694278111101</c:v>
                </c:pt>
                <c:pt idx="421">
                  <c:v>0.315445761913626</c:v>
                </c:pt>
                <c:pt idx="422">
                  <c:v>0.31363726139054299</c:v>
                </c:pt>
                <c:pt idx="423">
                  <c:v>0.31804601986242198</c:v>
                </c:pt>
                <c:pt idx="424">
                  <c:v>1.1242056502853599</c:v>
                </c:pt>
                <c:pt idx="425">
                  <c:v>1.12306939044197</c:v>
                </c:pt>
                <c:pt idx="426">
                  <c:v>1.29342408974919</c:v>
                </c:pt>
                <c:pt idx="427">
                  <c:v>1.2742819755788</c:v>
                </c:pt>
                <c:pt idx="428">
                  <c:v>1.2846668527546501</c:v>
                </c:pt>
                <c:pt idx="429">
                  <c:v>1.2699256648647601</c:v>
                </c:pt>
                <c:pt idx="430">
                  <c:v>1.2691533803116</c:v>
                </c:pt>
                <c:pt idx="431">
                  <c:v>1.26405982760327</c:v>
                </c:pt>
                <c:pt idx="432">
                  <c:v>1.1261924754027399</c:v>
                </c:pt>
                <c:pt idx="433">
                  <c:v>1.29229958847683</c:v>
                </c:pt>
                <c:pt idx="434">
                  <c:v>1.29011195529193</c:v>
                </c:pt>
                <c:pt idx="435">
                  <c:v>0.719131577203873</c:v>
                </c:pt>
                <c:pt idx="436">
                  <c:v>0.64420669663292596</c:v>
                </c:pt>
                <c:pt idx="437">
                  <c:v>1.0655646765601301</c:v>
                </c:pt>
                <c:pt idx="438">
                  <c:v>1.18965530073711</c:v>
                </c:pt>
                <c:pt idx="439">
                  <c:v>1.26465545072758</c:v>
                </c:pt>
                <c:pt idx="440">
                  <c:v>1.1576514200173</c:v>
                </c:pt>
                <c:pt idx="441">
                  <c:v>1.15291082810553</c:v>
                </c:pt>
                <c:pt idx="442">
                  <c:v>0.68396369021446202</c:v>
                </c:pt>
                <c:pt idx="443">
                  <c:v>0.70303857704254502</c:v>
                </c:pt>
                <c:pt idx="444">
                  <c:v>0.77612628594924704</c:v>
                </c:pt>
                <c:pt idx="445">
                  <c:v>0.77498869875350895</c:v>
                </c:pt>
                <c:pt idx="446">
                  <c:v>0.82356634981950905</c:v>
                </c:pt>
                <c:pt idx="447">
                  <c:v>0.512664227883176</c:v>
                </c:pt>
                <c:pt idx="448">
                  <c:v>1.28603415078665</c:v>
                </c:pt>
                <c:pt idx="449">
                  <c:v>1.18742774722959</c:v>
                </c:pt>
                <c:pt idx="450">
                  <c:v>0.96053601393495303</c:v>
                </c:pt>
                <c:pt idx="451">
                  <c:v>0.94938822186601501</c:v>
                </c:pt>
                <c:pt idx="452">
                  <c:v>1.08720283252225</c:v>
                </c:pt>
                <c:pt idx="453">
                  <c:v>1.1471017138613999</c:v>
                </c:pt>
                <c:pt idx="454">
                  <c:v>1.1467927997362</c:v>
                </c:pt>
                <c:pt idx="455">
                  <c:v>1.1467392219338099</c:v>
                </c:pt>
                <c:pt idx="456">
                  <c:v>1.3908680108953699</c:v>
                </c:pt>
                <c:pt idx="457">
                  <c:v>1.2329369388820799</c:v>
                </c:pt>
                <c:pt idx="458">
                  <c:v>1.2248440228469699</c:v>
                </c:pt>
                <c:pt idx="459">
                  <c:v>1.1457198583818899</c:v>
                </c:pt>
                <c:pt idx="460">
                  <c:v>1.23002252787713</c:v>
                </c:pt>
                <c:pt idx="461">
                  <c:v>1.2560032493902</c:v>
                </c:pt>
                <c:pt idx="462">
                  <c:v>1.2561115763997199</c:v>
                </c:pt>
                <c:pt idx="463">
                  <c:v>1.3217923134435601</c:v>
                </c:pt>
                <c:pt idx="464">
                  <c:v>1.2309223512587</c:v>
                </c:pt>
                <c:pt idx="465">
                  <c:v>1.3508187369226099</c:v>
                </c:pt>
                <c:pt idx="466">
                  <c:v>1.34630661503167</c:v>
                </c:pt>
                <c:pt idx="467">
                  <c:v>1.34820492722483</c:v>
                </c:pt>
                <c:pt idx="468">
                  <c:v>1.3600004539472299</c:v>
                </c:pt>
                <c:pt idx="469">
                  <c:v>1.2235020066956701</c:v>
                </c:pt>
                <c:pt idx="470">
                  <c:v>0.15393045384711401</c:v>
                </c:pt>
                <c:pt idx="471">
                  <c:v>0.168160394419479</c:v>
                </c:pt>
                <c:pt idx="472">
                  <c:v>2.73857222118182E-2</c:v>
                </c:pt>
                <c:pt idx="473">
                  <c:v>0.68486532223494601</c:v>
                </c:pt>
                <c:pt idx="474">
                  <c:v>0.63581137276622501</c:v>
                </c:pt>
                <c:pt idx="475">
                  <c:v>0.63578974364628105</c:v>
                </c:pt>
                <c:pt idx="476">
                  <c:v>0.505316535914339</c:v>
                </c:pt>
                <c:pt idx="477">
                  <c:v>0.97331251058827195</c:v>
                </c:pt>
                <c:pt idx="478">
                  <c:v>1.3405249436206299</c:v>
                </c:pt>
                <c:pt idx="479">
                  <c:v>1.18171321281004</c:v>
                </c:pt>
                <c:pt idx="480">
                  <c:v>1.18021138172713</c:v>
                </c:pt>
                <c:pt idx="481">
                  <c:v>1.10776531672709</c:v>
                </c:pt>
                <c:pt idx="482">
                  <c:v>1.26437103468712</c:v>
                </c:pt>
                <c:pt idx="483">
                  <c:v>1.05654849984154</c:v>
                </c:pt>
                <c:pt idx="484">
                  <c:v>1.0574815464136</c:v>
                </c:pt>
                <c:pt idx="485">
                  <c:v>1.56463203533122</c:v>
                </c:pt>
                <c:pt idx="486">
                  <c:v>1.56464662358256</c:v>
                </c:pt>
                <c:pt idx="487">
                  <c:v>1.5014429449879401</c:v>
                </c:pt>
                <c:pt idx="488">
                  <c:v>1.00536084464891</c:v>
                </c:pt>
                <c:pt idx="489">
                  <c:v>0.92014244263992195</c:v>
                </c:pt>
                <c:pt idx="490">
                  <c:v>0.96883581240653605</c:v>
                </c:pt>
                <c:pt idx="491">
                  <c:v>1.55683922126879</c:v>
                </c:pt>
                <c:pt idx="492">
                  <c:v>1.55499941839421</c:v>
                </c:pt>
                <c:pt idx="493">
                  <c:v>1.0103330933736501</c:v>
                </c:pt>
                <c:pt idx="494">
                  <c:v>1.0225028798620801</c:v>
                </c:pt>
                <c:pt idx="495">
                  <c:v>0.72495084000020704</c:v>
                </c:pt>
                <c:pt idx="496">
                  <c:v>1.4024835209812201</c:v>
                </c:pt>
                <c:pt idx="497">
                  <c:v>1.3181955635034299</c:v>
                </c:pt>
                <c:pt idx="498">
                  <c:v>1.2348022496097899</c:v>
                </c:pt>
                <c:pt idx="499">
                  <c:v>0.71975847932241399</c:v>
                </c:pt>
                <c:pt idx="500">
                  <c:v>0.71194669154455303</c:v>
                </c:pt>
                <c:pt idx="501">
                  <c:v>0.55577222247900904</c:v>
                </c:pt>
                <c:pt idx="502">
                  <c:v>0.65462154305551301</c:v>
                </c:pt>
                <c:pt idx="503">
                  <c:v>0.65636248931874097</c:v>
                </c:pt>
                <c:pt idx="504">
                  <c:v>0.65634489242143401</c:v>
                </c:pt>
                <c:pt idx="505">
                  <c:v>0.65648264679138901</c:v>
                </c:pt>
                <c:pt idx="506">
                  <c:v>0.65507693299382597</c:v>
                </c:pt>
                <c:pt idx="507">
                  <c:v>0.65506318933887298</c:v>
                </c:pt>
                <c:pt idx="508">
                  <c:v>0.463357691077385</c:v>
                </c:pt>
                <c:pt idx="509">
                  <c:v>2.2069224715825202</c:v>
                </c:pt>
                <c:pt idx="510">
                  <c:v>2.1702903532712798</c:v>
                </c:pt>
                <c:pt idx="511">
                  <c:v>1.1818688643087401</c:v>
                </c:pt>
                <c:pt idx="512">
                  <c:v>1.64429168527422</c:v>
                </c:pt>
                <c:pt idx="513">
                  <c:v>1.6554900838278901</c:v>
                </c:pt>
                <c:pt idx="514">
                  <c:v>0.82138525710630395</c:v>
                </c:pt>
                <c:pt idx="515">
                  <c:v>0.821226206251914</c:v>
                </c:pt>
                <c:pt idx="516">
                  <c:v>1.1810785515506499</c:v>
                </c:pt>
                <c:pt idx="517">
                  <c:v>1.9921081294623499</c:v>
                </c:pt>
                <c:pt idx="518">
                  <c:v>1.9852860980397899</c:v>
                </c:pt>
                <c:pt idx="519">
                  <c:v>2.0480043034142801</c:v>
                </c:pt>
                <c:pt idx="520">
                  <c:v>2.0007889068475002</c:v>
                </c:pt>
                <c:pt idx="521">
                  <c:v>1.99424064907444</c:v>
                </c:pt>
                <c:pt idx="522">
                  <c:v>1.0119491393054001</c:v>
                </c:pt>
                <c:pt idx="523">
                  <c:v>1.5896477525283601</c:v>
                </c:pt>
                <c:pt idx="524">
                  <c:v>1.58103345238056</c:v>
                </c:pt>
                <c:pt idx="525">
                  <c:v>1.5771512281504401</c:v>
                </c:pt>
                <c:pt idx="526">
                  <c:v>1.94598018512091</c:v>
                </c:pt>
                <c:pt idx="527">
                  <c:v>0.89879172871855495</c:v>
                </c:pt>
                <c:pt idx="528">
                  <c:v>0.977882352438186</c:v>
                </c:pt>
                <c:pt idx="529">
                  <c:v>1.11352445098827</c:v>
                </c:pt>
                <c:pt idx="530">
                  <c:v>1.11519202675638</c:v>
                </c:pt>
                <c:pt idx="531">
                  <c:v>1.11093315720754</c:v>
                </c:pt>
                <c:pt idx="532">
                  <c:v>1.2057873163330799</c:v>
                </c:pt>
                <c:pt idx="533">
                  <c:v>1.21013401868062</c:v>
                </c:pt>
                <c:pt idx="534">
                  <c:v>0.94275765906368503</c:v>
                </c:pt>
                <c:pt idx="535">
                  <c:v>0.97984733886367603</c:v>
                </c:pt>
                <c:pt idx="536">
                  <c:v>0.87757571980881399</c:v>
                </c:pt>
                <c:pt idx="537">
                  <c:v>1.06209055308997</c:v>
                </c:pt>
                <c:pt idx="538">
                  <c:v>1.04894822522083</c:v>
                </c:pt>
                <c:pt idx="539">
                  <c:v>1.3825057337185001</c:v>
                </c:pt>
                <c:pt idx="540">
                  <c:v>1.0784179450285001</c:v>
                </c:pt>
                <c:pt idx="541">
                  <c:v>1.1183844251255299</c:v>
                </c:pt>
                <c:pt idx="542">
                  <c:v>1.14343796897309</c:v>
                </c:pt>
                <c:pt idx="543">
                  <c:v>1.1434400776537501</c:v>
                </c:pt>
                <c:pt idx="544">
                  <c:v>1.14283315249213</c:v>
                </c:pt>
                <c:pt idx="545">
                  <c:v>1.08828259917137</c:v>
                </c:pt>
                <c:pt idx="546">
                  <c:v>1.0178413000458699</c:v>
                </c:pt>
                <c:pt idx="547">
                  <c:v>1.02417794631341</c:v>
                </c:pt>
                <c:pt idx="548">
                  <c:v>0.91557431611168405</c:v>
                </c:pt>
                <c:pt idx="549">
                  <c:v>1.1431654420239099</c:v>
                </c:pt>
                <c:pt idx="550">
                  <c:v>0.74642020274513998</c:v>
                </c:pt>
                <c:pt idx="551">
                  <c:v>0.90005574807362299</c:v>
                </c:pt>
                <c:pt idx="552">
                  <c:v>1.26301872745437</c:v>
                </c:pt>
                <c:pt idx="553">
                  <c:v>1.1821640289939499</c:v>
                </c:pt>
                <c:pt idx="554">
                  <c:v>1.1810054175007501</c:v>
                </c:pt>
                <c:pt idx="555">
                  <c:v>1.0925069972324299</c:v>
                </c:pt>
                <c:pt idx="556">
                  <c:v>1.0058218850220899</c:v>
                </c:pt>
                <c:pt idx="557">
                  <c:v>1.2948391673720001</c:v>
                </c:pt>
                <c:pt idx="558">
                  <c:v>1.4203831596671399</c:v>
                </c:pt>
                <c:pt idx="559">
                  <c:v>1.2862720914743999</c:v>
                </c:pt>
                <c:pt idx="560">
                  <c:v>0.57562523799750198</c:v>
                </c:pt>
                <c:pt idx="561">
                  <c:v>1.2332921662735801</c:v>
                </c:pt>
                <c:pt idx="562">
                  <c:v>1.1124802721498299</c:v>
                </c:pt>
                <c:pt idx="563">
                  <c:v>1.1278754421489401</c:v>
                </c:pt>
                <c:pt idx="564">
                  <c:v>1.36262122281148</c:v>
                </c:pt>
                <c:pt idx="565">
                  <c:v>1.23596609622346</c:v>
                </c:pt>
                <c:pt idx="566">
                  <c:v>1.3334104610225199</c:v>
                </c:pt>
                <c:pt idx="567">
                  <c:v>1.4848222609870201</c:v>
                </c:pt>
                <c:pt idx="568">
                  <c:v>1.46501821604643</c:v>
                </c:pt>
                <c:pt idx="569">
                  <c:v>1.4596211330470299</c:v>
                </c:pt>
                <c:pt idx="570">
                  <c:v>1.17341783483164</c:v>
                </c:pt>
                <c:pt idx="571">
                  <c:v>1.1909542779304101</c:v>
                </c:pt>
                <c:pt idx="572">
                  <c:v>0.618114751102391</c:v>
                </c:pt>
                <c:pt idx="573">
                  <c:v>0.61818012421480095</c:v>
                </c:pt>
                <c:pt idx="574">
                  <c:v>0.59985125567692399</c:v>
                </c:pt>
                <c:pt idx="575">
                  <c:v>0.60144416201147999</c:v>
                </c:pt>
                <c:pt idx="576">
                  <c:v>0.447224127165812</c:v>
                </c:pt>
                <c:pt idx="577">
                  <c:v>0.447618435183813</c:v>
                </c:pt>
                <c:pt idx="578">
                  <c:v>0.34277335444080398</c:v>
                </c:pt>
                <c:pt idx="579">
                  <c:v>0.426896122138886</c:v>
                </c:pt>
                <c:pt idx="580">
                  <c:v>0.52431280900398902</c:v>
                </c:pt>
                <c:pt idx="581">
                  <c:v>0.52623596999645195</c:v>
                </c:pt>
                <c:pt idx="582">
                  <c:v>0.41578125865892501</c:v>
                </c:pt>
                <c:pt idx="583">
                  <c:v>0.87588887203382804</c:v>
                </c:pt>
                <c:pt idx="584">
                  <c:v>0.419840954238344</c:v>
                </c:pt>
                <c:pt idx="585">
                  <c:v>0.50197625389244405</c:v>
                </c:pt>
                <c:pt idx="586">
                  <c:v>0.51126715402961798</c:v>
                </c:pt>
                <c:pt idx="587">
                  <c:v>0.51706516257938495</c:v>
                </c:pt>
                <c:pt idx="588">
                  <c:v>0.42914934359399098</c:v>
                </c:pt>
                <c:pt idx="589">
                  <c:v>0.47296517541850902</c:v>
                </c:pt>
                <c:pt idx="590">
                  <c:v>0.47303710139829303</c:v>
                </c:pt>
                <c:pt idx="591">
                  <c:v>0.47288364839974001</c:v>
                </c:pt>
                <c:pt idx="592">
                  <c:v>0.84003658808819304</c:v>
                </c:pt>
                <c:pt idx="593">
                  <c:v>0.75346514295722899</c:v>
                </c:pt>
                <c:pt idx="594">
                  <c:v>0.71744512778491099</c:v>
                </c:pt>
                <c:pt idx="595">
                  <c:v>0.76199011592597998</c:v>
                </c:pt>
                <c:pt idx="596">
                  <c:v>0.79106480315307404</c:v>
                </c:pt>
                <c:pt idx="597">
                  <c:v>0.58863533507704502</c:v>
                </c:pt>
                <c:pt idx="598">
                  <c:v>0.57638336418348302</c:v>
                </c:pt>
                <c:pt idx="599">
                  <c:v>0.52031366309932503</c:v>
                </c:pt>
                <c:pt idx="600">
                  <c:v>0.59834746971087305</c:v>
                </c:pt>
                <c:pt idx="601">
                  <c:v>0.83391431102763902</c:v>
                </c:pt>
                <c:pt idx="602">
                  <c:v>0.91707510110671497</c:v>
                </c:pt>
                <c:pt idx="603">
                  <c:v>1.2025114611243399</c:v>
                </c:pt>
                <c:pt idx="604">
                  <c:v>1.1955484510188401</c:v>
                </c:pt>
                <c:pt idx="605">
                  <c:v>1.1219462479772999</c:v>
                </c:pt>
                <c:pt idx="606">
                  <c:v>0.78865994501103898</c:v>
                </c:pt>
                <c:pt idx="607">
                  <c:v>0.77916136921322998</c:v>
                </c:pt>
                <c:pt idx="608">
                  <c:v>0.95462027431754504</c:v>
                </c:pt>
                <c:pt idx="609">
                  <c:v>1.16898714001667</c:v>
                </c:pt>
                <c:pt idx="610">
                  <c:v>0.93191455114495403</c:v>
                </c:pt>
                <c:pt idx="611">
                  <c:v>1.03683629969749</c:v>
                </c:pt>
                <c:pt idx="612">
                  <c:v>1.10619714187291</c:v>
                </c:pt>
                <c:pt idx="613">
                  <c:v>1.0309494239935699</c:v>
                </c:pt>
                <c:pt idx="614">
                  <c:v>1.18729562132878</c:v>
                </c:pt>
                <c:pt idx="615">
                  <c:v>1.27496141068776</c:v>
                </c:pt>
                <c:pt idx="616">
                  <c:v>0.52340880031313097</c:v>
                </c:pt>
                <c:pt idx="617">
                  <c:v>0.63849286361931901</c:v>
                </c:pt>
                <c:pt idx="618">
                  <c:v>0.638172036630682</c:v>
                </c:pt>
                <c:pt idx="619">
                  <c:v>0.70656637122334898</c:v>
                </c:pt>
                <c:pt idx="620">
                  <c:v>0.63714750365973205</c:v>
                </c:pt>
                <c:pt idx="621">
                  <c:v>0.53056256882053499</c:v>
                </c:pt>
                <c:pt idx="622">
                  <c:v>0.408091980215188</c:v>
                </c:pt>
                <c:pt idx="623">
                  <c:v>0.40813169673437999</c:v>
                </c:pt>
                <c:pt idx="624">
                  <c:v>0.40526505626814402</c:v>
                </c:pt>
                <c:pt idx="625">
                  <c:v>0.36929045375937503</c:v>
                </c:pt>
                <c:pt idx="626">
                  <c:v>0.35671001394111701</c:v>
                </c:pt>
                <c:pt idx="627">
                  <c:v>0.447528447979608</c:v>
                </c:pt>
                <c:pt idx="628">
                  <c:v>0.88042821883880695</c:v>
                </c:pt>
                <c:pt idx="629">
                  <c:v>0.62729725264291802</c:v>
                </c:pt>
                <c:pt idx="630">
                  <c:v>0.62514716204577903</c:v>
                </c:pt>
                <c:pt idx="631">
                  <c:v>0.71256955265273902</c:v>
                </c:pt>
                <c:pt idx="632">
                  <c:v>0.69757406716072701</c:v>
                </c:pt>
                <c:pt idx="633">
                  <c:v>0.93101858389689596</c:v>
                </c:pt>
                <c:pt idx="634">
                  <c:v>0.65294980798766</c:v>
                </c:pt>
                <c:pt idx="635">
                  <c:v>0.75322126661662403</c:v>
                </c:pt>
                <c:pt idx="636">
                  <c:v>0.724700100515004</c:v>
                </c:pt>
                <c:pt idx="637">
                  <c:v>0.64945643643792705</c:v>
                </c:pt>
                <c:pt idx="638">
                  <c:v>1.5443044868203299</c:v>
                </c:pt>
                <c:pt idx="639">
                  <c:v>0.77799346648419099</c:v>
                </c:pt>
                <c:pt idx="640">
                  <c:v>0.777003805033467</c:v>
                </c:pt>
                <c:pt idx="641">
                  <c:v>0.82418326522113605</c:v>
                </c:pt>
                <c:pt idx="642">
                  <c:v>0.83049408203298003</c:v>
                </c:pt>
                <c:pt idx="643">
                  <c:v>1.3383517648852801</c:v>
                </c:pt>
                <c:pt idx="644">
                  <c:v>0.93803428099889097</c:v>
                </c:pt>
                <c:pt idx="645">
                  <c:v>1.4584231567672199</c:v>
                </c:pt>
                <c:pt idx="646">
                  <c:v>1.3694262867004701</c:v>
                </c:pt>
                <c:pt idx="647">
                  <c:v>1.44855870276304</c:v>
                </c:pt>
                <c:pt idx="648">
                  <c:v>1.4783609289410899</c:v>
                </c:pt>
                <c:pt idx="649">
                  <c:v>1.1670625577717</c:v>
                </c:pt>
                <c:pt idx="650">
                  <c:v>1.0569742625822001</c:v>
                </c:pt>
                <c:pt idx="651">
                  <c:v>1.51658646528401</c:v>
                </c:pt>
                <c:pt idx="652">
                  <c:v>1.5153118248856901</c:v>
                </c:pt>
                <c:pt idx="653">
                  <c:v>1.44050583540558</c:v>
                </c:pt>
                <c:pt idx="654">
                  <c:v>1.3512018129490599</c:v>
                </c:pt>
                <c:pt idx="655">
                  <c:v>1.3510097531973499</c:v>
                </c:pt>
                <c:pt idx="656">
                  <c:v>1.0159706787004401</c:v>
                </c:pt>
                <c:pt idx="657">
                  <c:v>1.1273148365214001</c:v>
                </c:pt>
                <c:pt idx="658">
                  <c:v>1.12789317798571</c:v>
                </c:pt>
                <c:pt idx="659">
                  <c:v>1.23771691326705</c:v>
                </c:pt>
                <c:pt idx="660">
                  <c:v>1.3167094864976601</c:v>
                </c:pt>
                <c:pt idx="661">
                  <c:v>1.36534915591905</c:v>
                </c:pt>
                <c:pt idx="662">
                  <c:v>1.4930354549989</c:v>
                </c:pt>
                <c:pt idx="663">
                  <c:v>1.4385212225868</c:v>
                </c:pt>
                <c:pt idx="664">
                  <c:v>1.4260235594834001</c:v>
                </c:pt>
                <c:pt idx="665">
                  <c:v>1.4260235419890801</c:v>
                </c:pt>
                <c:pt idx="666">
                  <c:v>1.4249471370889999</c:v>
                </c:pt>
                <c:pt idx="667">
                  <c:v>1.42439860925259</c:v>
                </c:pt>
                <c:pt idx="668">
                  <c:v>0.94778481063766296</c:v>
                </c:pt>
                <c:pt idx="669">
                  <c:v>1.0076937300373101</c:v>
                </c:pt>
                <c:pt idx="670">
                  <c:v>1.01517961245288</c:v>
                </c:pt>
                <c:pt idx="671">
                  <c:v>1.0627445438559</c:v>
                </c:pt>
                <c:pt idx="672">
                  <c:v>1.12938812090482</c:v>
                </c:pt>
                <c:pt idx="673">
                  <c:v>1.0474590520334901</c:v>
                </c:pt>
                <c:pt idx="674">
                  <c:v>0.75537395261172302</c:v>
                </c:pt>
                <c:pt idx="675">
                  <c:v>0.99863060218977295</c:v>
                </c:pt>
                <c:pt idx="676">
                  <c:v>0.96639634207571101</c:v>
                </c:pt>
                <c:pt idx="677">
                  <c:v>1.1098392097681999</c:v>
                </c:pt>
                <c:pt idx="678">
                  <c:v>0.57661958945089797</c:v>
                </c:pt>
                <c:pt idx="679">
                  <c:v>0.41544919965015098</c:v>
                </c:pt>
                <c:pt idx="680">
                  <c:v>0.56862534915153695</c:v>
                </c:pt>
                <c:pt idx="681">
                  <c:v>0.38452143555125801</c:v>
                </c:pt>
                <c:pt idx="682">
                  <c:v>0.59772616676512003</c:v>
                </c:pt>
                <c:pt idx="683">
                  <c:v>0.56948583591882096</c:v>
                </c:pt>
                <c:pt idx="684">
                  <c:v>0.60440760949788697</c:v>
                </c:pt>
                <c:pt idx="685">
                  <c:v>0.60451703740365803</c:v>
                </c:pt>
                <c:pt idx="686">
                  <c:v>0.605491137465062</c:v>
                </c:pt>
                <c:pt idx="687">
                  <c:v>0.60483102996175098</c:v>
                </c:pt>
                <c:pt idx="688">
                  <c:v>0.59343088358656604</c:v>
                </c:pt>
                <c:pt idx="689">
                  <c:v>0.62513241266659902</c:v>
                </c:pt>
                <c:pt idx="690">
                  <c:v>0.61855558756372497</c:v>
                </c:pt>
                <c:pt idx="691">
                  <c:v>1.2255033043955901</c:v>
                </c:pt>
                <c:pt idx="692">
                  <c:v>1.1244495190319701</c:v>
                </c:pt>
                <c:pt idx="693">
                  <c:v>1.2328437008031301</c:v>
                </c:pt>
                <c:pt idx="694">
                  <c:v>0.95582166856892603</c:v>
                </c:pt>
                <c:pt idx="695">
                  <c:v>1.07243774997157</c:v>
                </c:pt>
                <c:pt idx="696">
                  <c:v>0.82810309560897499</c:v>
                </c:pt>
                <c:pt idx="697">
                  <c:v>0.84065466326642002</c:v>
                </c:pt>
                <c:pt idx="698">
                  <c:v>0.848370564511017</c:v>
                </c:pt>
                <c:pt idx="699">
                  <c:v>1.04284096330381</c:v>
                </c:pt>
                <c:pt idx="700">
                  <c:v>1.0045118043966701</c:v>
                </c:pt>
                <c:pt idx="701">
                  <c:v>1.38126139967261</c:v>
                </c:pt>
                <c:pt idx="702">
                  <c:v>1.5107137003111799</c:v>
                </c:pt>
                <c:pt idx="703">
                  <c:v>0.52332709068650995</c:v>
                </c:pt>
                <c:pt idx="704">
                  <c:v>1.7311825911405101</c:v>
                </c:pt>
                <c:pt idx="705">
                  <c:v>1.3227291762119899</c:v>
                </c:pt>
                <c:pt idx="706">
                  <c:v>1.34397163579945</c:v>
                </c:pt>
                <c:pt idx="707">
                  <c:v>1.3439889462730801</c:v>
                </c:pt>
                <c:pt idx="708">
                  <c:v>0.68913626492158797</c:v>
                </c:pt>
                <c:pt idx="709">
                  <c:v>0.60745366650986099</c:v>
                </c:pt>
                <c:pt idx="710">
                  <c:v>0.82978460170157298</c:v>
                </c:pt>
                <c:pt idx="711">
                  <c:v>0.82603568729075405</c:v>
                </c:pt>
                <c:pt idx="712">
                  <c:v>0.820573723121089</c:v>
                </c:pt>
                <c:pt idx="713">
                  <c:v>1.08401770989014</c:v>
                </c:pt>
                <c:pt idx="714">
                  <c:v>0.69011915923864897</c:v>
                </c:pt>
                <c:pt idx="715">
                  <c:v>0.62695349845141102</c:v>
                </c:pt>
                <c:pt idx="716">
                  <c:v>1.64408397164222</c:v>
                </c:pt>
                <c:pt idx="717">
                  <c:v>1.6594524986535499</c:v>
                </c:pt>
                <c:pt idx="718">
                  <c:v>1.6239602342274799</c:v>
                </c:pt>
                <c:pt idx="719">
                  <c:v>1.62359141418678</c:v>
                </c:pt>
                <c:pt idx="720">
                  <c:v>0.138998444361568</c:v>
                </c:pt>
                <c:pt idx="721">
                  <c:v>0.15124110539961699</c:v>
                </c:pt>
                <c:pt idx="722">
                  <c:v>1.9083910357332601</c:v>
                </c:pt>
                <c:pt idx="723">
                  <c:v>0.277748645611402</c:v>
                </c:pt>
                <c:pt idx="724">
                  <c:v>0.27461835768680498</c:v>
                </c:pt>
                <c:pt idx="725">
                  <c:v>0.27435139010424198</c:v>
                </c:pt>
                <c:pt idx="726">
                  <c:v>0.21433062629525201</c:v>
                </c:pt>
                <c:pt idx="727">
                  <c:v>0.214482975458133</c:v>
                </c:pt>
                <c:pt idx="728">
                  <c:v>1.6262789162982201</c:v>
                </c:pt>
                <c:pt idx="729">
                  <c:v>1.5944115276235999</c:v>
                </c:pt>
                <c:pt idx="730">
                  <c:v>0.63259002918040097</c:v>
                </c:pt>
                <c:pt idx="731">
                  <c:v>1.0867651075887901</c:v>
                </c:pt>
                <c:pt idx="732">
                  <c:v>1.4269129002426</c:v>
                </c:pt>
                <c:pt idx="733">
                  <c:v>1.4295237216294701</c:v>
                </c:pt>
                <c:pt idx="734">
                  <c:v>1.4085621473768299</c:v>
                </c:pt>
                <c:pt idx="735">
                  <c:v>1.18102100470537</c:v>
                </c:pt>
                <c:pt idx="736">
                  <c:v>0.90202144176447097</c:v>
                </c:pt>
                <c:pt idx="737">
                  <c:v>0.93449899940613601</c:v>
                </c:pt>
                <c:pt idx="738">
                  <c:v>1.57694258340489</c:v>
                </c:pt>
                <c:pt idx="739">
                  <c:v>1.7022457699987199</c:v>
                </c:pt>
                <c:pt idx="740">
                  <c:v>1.7306047005574701</c:v>
                </c:pt>
                <c:pt idx="741">
                  <c:v>1.70507916813853</c:v>
                </c:pt>
                <c:pt idx="742">
                  <c:v>1.54487934643986</c:v>
                </c:pt>
                <c:pt idx="743">
                  <c:v>1.2865842471720299</c:v>
                </c:pt>
                <c:pt idx="744">
                  <c:v>1.28507686649429</c:v>
                </c:pt>
                <c:pt idx="745">
                  <c:v>1.02232723890392</c:v>
                </c:pt>
                <c:pt idx="746">
                  <c:v>1.0495664843047801</c:v>
                </c:pt>
                <c:pt idx="747">
                  <c:v>1.1252489171209299</c:v>
                </c:pt>
                <c:pt idx="748">
                  <c:v>1.1450554110906801</c:v>
                </c:pt>
                <c:pt idx="749">
                  <c:v>0.90056767515025504</c:v>
                </c:pt>
                <c:pt idx="750">
                  <c:v>0.99098695484845201</c:v>
                </c:pt>
                <c:pt idx="751">
                  <c:v>0.94984945417556299</c:v>
                </c:pt>
                <c:pt idx="752">
                  <c:v>1.1709196937889099</c:v>
                </c:pt>
                <c:pt idx="753">
                  <c:v>1.2119916984541801</c:v>
                </c:pt>
                <c:pt idx="754">
                  <c:v>0.52466687159093595</c:v>
                </c:pt>
                <c:pt idx="755">
                  <c:v>1.3379142128937</c:v>
                </c:pt>
                <c:pt idx="756">
                  <c:v>1.4502031876177</c:v>
                </c:pt>
                <c:pt idx="757">
                  <c:v>0.88391293244407498</c:v>
                </c:pt>
                <c:pt idx="758">
                  <c:v>1.3073561633642401</c:v>
                </c:pt>
                <c:pt idx="759">
                  <c:v>0.25985622434459599</c:v>
                </c:pt>
                <c:pt idx="760">
                  <c:v>0.18183112325605799</c:v>
                </c:pt>
                <c:pt idx="761">
                  <c:v>0.18604179779601099</c:v>
                </c:pt>
                <c:pt idx="762">
                  <c:v>1.4681954434283</c:v>
                </c:pt>
                <c:pt idx="763">
                  <c:v>0.50307290191517295</c:v>
                </c:pt>
                <c:pt idx="764">
                  <c:v>0.62357092477702603</c:v>
                </c:pt>
                <c:pt idx="765">
                  <c:v>0.41197336603425799</c:v>
                </c:pt>
                <c:pt idx="766">
                  <c:v>0.47850704873832001</c:v>
                </c:pt>
                <c:pt idx="767">
                  <c:v>1.2535625249619999</c:v>
                </c:pt>
                <c:pt idx="768">
                  <c:v>1.23824218313681</c:v>
                </c:pt>
                <c:pt idx="769">
                  <c:v>1.24177868930781</c:v>
                </c:pt>
                <c:pt idx="770">
                  <c:v>1.2638738398515501</c:v>
                </c:pt>
                <c:pt idx="771">
                  <c:v>1.1800795695872801</c:v>
                </c:pt>
                <c:pt idx="772">
                  <c:v>1.2899607383640099</c:v>
                </c:pt>
                <c:pt idx="773">
                  <c:v>1.0635586644714199</c:v>
                </c:pt>
                <c:pt idx="774">
                  <c:v>1.0628684798805501</c:v>
                </c:pt>
                <c:pt idx="775">
                  <c:v>1.4715398209233299</c:v>
                </c:pt>
                <c:pt idx="776">
                  <c:v>1.3388710100343</c:v>
                </c:pt>
                <c:pt idx="777">
                  <c:v>1.3439531354413099</c:v>
                </c:pt>
                <c:pt idx="778">
                  <c:v>1.34394862401062</c:v>
                </c:pt>
                <c:pt idx="779">
                  <c:v>1.4578852066253001</c:v>
                </c:pt>
                <c:pt idx="780">
                  <c:v>1.38773699873769</c:v>
                </c:pt>
                <c:pt idx="781">
                  <c:v>1.4524253804085301</c:v>
                </c:pt>
                <c:pt idx="782">
                  <c:v>1.4129137618516601</c:v>
                </c:pt>
                <c:pt idx="783">
                  <c:v>1.57844413145354</c:v>
                </c:pt>
                <c:pt idx="784">
                  <c:v>1.5784172266155601</c:v>
                </c:pt>
                <c:pt idx="785">
                  <c:v>1.53602903371023</c:v>
                </c:pt>
                <c:pt idx="786">
                  <c:v>1.02535090626904</c:v>
                </c:pt>
                <c:pt idx="787">
                  <c:v>1.23410771056336</c:v>
                </c:pt>
                <c:pt idx="788">
                  <c:v>1.2764606637589699</c:v>
                </c:pt>
                <c:pt idx="789">
                  <c:v>1.7245141575527201</c:v>
                </c:pt>
                <c:pt idx="790">
                  <c:v>1.7197338376405</c:v>
                </c:pt>
                <c:pt idx="791">
                  <c:v>1.7197679562173001</c:v>
                </c:pt>
                <c:pt idx="792">
                  <c:v>1.6888877333235801</c:v>
                </c:pt>
                <c:pt idx="793">
                  <c:v>1.7770553934133999</c:v>
                </c:pt>
                <c:pt idx="794">
                  <c:v>1.7036554085594899</c:v>
                </c:pt>
                <c:pt idx="795">
                  <c:v>1.7513838357245499</c:v>
                </c:pt>
                <c:pt idx="796">
                  <c:v>1.6881932701092599</c:v>
                </c:pt>
                <c:pt idx="797">
                  <c:v>0.99689291355224896</c:v>
                </c:pt>
                <c:pt idx="798">
                  <c:v>0.93082586616929197</c:v>
                </c:pt>
                <c:pt idx="799">
                  <c:v>0.89566830652155405</c:v>
                </c:pt>
                <c:pt idx="800">
                  <c:v>0.95821600193756795</c:v>
                </c:pt>
                <c:pt idx="801">
                  <c:v>0.954987396440515</c:v>
                </c:pt>
                <c:pt idx="802">
                  <c:v>1.2665393383742301</c:v>
                </c:pt>
                <c:pt idx="803">
                  <c:v>1.2669965130031799</c:v>
                </c:pt>
                <c:pt idx="804">
                  <c:v>1.26257410358086</c:v>
                </c:pt>
                <c:pt idx="805">
                  <c:v>1.26155749451759</c:v>
                </c:pt>
                <c:pt idx="806">
                  <c:v>1.3109963863359</c:v>
                </c:pt>
                <c:pt idx="807">
                  <c:v>1.68117625426635</c:v>
                </c:pt>
                <c:pt idx="808">
                  <c:v>1.6667349361489701</c:v>
                </c:pt>
                <c:pt idx="809">
                  <c:v>1.66819607958243</c:v>
                </c:pt>
                <c:pt idx="810">
                  <c:v>1.66369468342935</c:v>
                </c:pt>
                <c:pt idx="811">
                  <c:v>1.66156114921741</c:v>
                </c:pt>
                <c:pt idx="812">
                  <c:v>0.56498604380212203</c:v>
                </c:pt>
                <c:pt idx="813">
                  <c:v>1.3091886538400901</c:v>
                </c:pt>
                <c:pt idx="814">
                  <c:v>1.2258334349789699</c:v>
                </c:pt>
                <c:pt idx="815">
                  <c:v>1.2466374697904199</c:v>
                </c:pt>
                <c:pt idx="816">
                  <c:v>1.4712415750552099</c:v>
                </c:pt>
                <c:pt idx="817">
                  <c:v>1.0912821095307501</c:v>
                </c:pt>
                <c:pt idx="818">
                  <c:v>1.0802834626724001</c:v>
                </c:pt>
                <c:pt idx="819">
                  <c:v>1.02891079243947</c:v>
                </c:pt>
                <c:pt idx="820">
                  <c:v>1.02185072944876</c:v>
                </c:pt>
                <c:pt idx="821">
                  <c:v>0.99951799883707904</c:v>
                </c:pt>
                <c:pt idx="822">
                  <c:v>1.17525151121053</c:v>
                </c:pt>
                <c:pt idx="823">
                  <c:v>1.2770730252293101</c:v>
                </c:pt>
                <c:pt idx="824">
                  <c:v>1.1663229314450301</c:v>
                </c:pt>
                <c:pt idx="825">
                  <c:v>1.1695922646672601</c:v>
                </c:pt>
                <c:pt idx="826">
                  <c:v>1.24083970719238</c:v>
                </c:pt>
                <c:pt idx="827">
                  <c:v>1.4764652834391601</c:v>
                </c:pt>
                <c:pt idx="828">
                  <c:v>1.48000921751269</c:v>
                </c:pt>
                <c:pt idx="829">
                  <c:v>1.35340182173537</c:v>
                </c:pt>
                <c:pt idx="830">
                  <c:v>1.52010989141463</c:v>
                </c:pt>
                <c:pt idx="831">
                  <c:v>0.91799848093081404</c:v>
                </c:pt>
                <c:pt idx="832">
                  <c:v>0.91719827614365801</c:v>
                </c:pt>
                <c:pt idx="833">
                  <c:v>0.97945063711724101</c:v>
                </c:pt>
                <c:pt idx="834">
                  <c:v>0.98145551023220001</c:v>
                </c:pt>
                <c:pt idx="835">
                  <c:v>0.98040390624469997</c:v>
                </c:pt>
                <c:pt idx="836">
                  <c:v>0.98113857705510699</c:v>
                </c:pt>
                <c:pt idx="837">
                  <c:v>0.97081351700863405</c:v>
                </c:pt>
                <c:pt idx="838">
                  <c:v>1.0197019672702401</c:v>
                </c:pt>
                <c:pt idx="839">
                  <c:v>0.96795966651606602</c:v>
                </c:pt>
                <c:pt idx="840">
                  <c:v>0.44216366196272699</c:v>
                </c:pt>
                <c:pt idx="841">
                  <c:v>0.33124509642482902</c:v>
                </c:pt>
                <c:pt idx="842">
                  <c:v>0.308541747503846</c:v>
                </c:pt>
                <c:pt idx="843">
                  <c:v>1.3454188787430299</c:v>
                </c:pt>
                <c:pt idx="844">
                  <c:v>1.3983275215527899</c:v>
                </c:pt>
                <c:pt idx="845">
                  <c:v>1.0144855097173699</c:v>
                </c:pt>
                <c:pt idx="846">
                  <c:v>0.79761455966893502</c:v>
                </c:pt>
                <c:pt idx="847">
                  <c:v>0.75527549370977698</c:v>
                </c:pt>
                <c:pt idx="848">
                  <c:v>0.82732994818435301</c:v>
                </c:pt>
                <c:pt idx="849">
                  <c:v>1.3251073704637999</c:v>
                </c:pt>
                <c:pt idx="850">
                  <c:v>1.0305993212167299</c:v>
                </c:pt>
                <c:pt idx="851">
                  <c:v>0.39545947590809399</c:v>
                </c:pt>
                <c:pt idx="852">
                  <c:v>0.39609954751919002</c:v>
                </c:pt>
                <c:pt idx="853">
                  <c:v>0.41230154950005399</c:v>
                </c:pt>
                <c:pt idx="854">
                  <c:v>0.40096921955083098</c:v>
                </c:pt>
                <c:pt idx="855">
                  <c:v>0.38370745553873098</c:v>
                </c:pt>
                <c:pt idx="856">
                  <c:v>0.42931309538744</c:v>
                </c:pt>
                <c:pt idx="857">
                  <c:v>0.78726525610667397</c:v>
                </c:pt>
                <c:pt idx="858">
                  <c:v>0.81362323960940497</c:v>
                </c:pt>
                <c:pt idx="859">
                  <c:v>0.819590551757299</c:v>
                </c:pt>
                <c:pt idx="860">
                  <c:v>0.60983221277781596</c:v>
                </c:pt>
                <c:pt idx="861">
                  <c:v>0.68810416152934095</c:v>
                </c:pt>
                <c:pt idx="862">
                  <c:v>0.58606091418508099</c:v>
                </c:pt>
                <c:pt idx="863">
                  <c:v>0.57228106159514203</c:v>
                </c:pt>
                <c:pt idx="864">
                  <c:v>0.58045827795284499</c:v>
                </c:pt>
                <c:pt idx="865">
                  <c:v>0.60495246000077996</c:v>
                </c:pt>
                <c:pt idx="866">
                  <c:v>0.58557666646404005</c:v>
                </c:pt>
                <c:pt idx="867">
                  <c:v>0.78581727497003695</c:v>
                </c:pt>
                <c:pt idx="868">
                  <c:v>0.78725223291082103</c:v>
                </c:pt>
                <c:pt idx="869">
                  <c:v>0.95676999968321497</c:v>
                </c:pt>
                <c:pt idx="870">
                  <c:v>0.63966416966557804</c:v>
                </c:pt>
                <c:pt idx="871">
                  <c:v>0.63968758776284695</c:v>
                </c:pt>
                <c:pt idx="872">
                  <c:v>0.66277980276246995</c:v>
                </c:pt>
                <c:pt idx="873">
                  <c:v>1.40359327367593</c:v>
                </c:pt>
                <c:pt idx="874">
                  <c:v>0.87165993019166499</c:v>
                </c:pt>
                <c:pt idx="875">
                  <c:v>0.72311247030586401</c:v>
                </c:pt>
                <c:pt idx="876">
                  <c:v>1.1134614422203799</c:v>
                </c:pt>
                <c:pt idx="877">
                  <c:v>1.1450787708121899</c:v>
                </c:pt>
                <c:pt idx="878">
                  <c:v>1.1490123661212399</c:v>
                </c:pt>
                <c:pt idx="879">
                  <c:v>1.1485101320517299</c:v>
                </c:pt>
                <c:pt idx="880">
                  <c:v>0.91345590621134398</c:v>
                </c:pt>
                <c:pt idx="881">
                  <c:v>0.86853457434629899</c:v>
                </c:pt>
                <c:pt idx="882">
                  <c:v>1.5262762441296001</c:v>
                </c:pt>
                <c:pt idx="883">
                  <c:v>1.52894061073262</c:v>
                </c:pt>
                <c:pt idx="884">
                  <c:v>1.4427840552868001</c:v>
                </c:pt>
                <c:pt idx="885">
                  <c:v>1.63683986886791</c:v>
                </c:pt>
                <c:pt idx="886">
                  <c:v>1.6105948082877299</c:v>
                </c:pt>
                <c:pt idx="887">
                  <c:v>1.36764027474311</c:v>
                </c:pt>
                <c:pt idx="888">
                  <c:v>1.2679454089087601</c:v>
                </c:pt>
                <c:pt idx="889">
                  <c:v>1.30222963763721</c:v>
                </c:pt>
                <c:pt idx="890">
                  <c:v>1.51216048761681</c:v>
                </c:pt>
                <c:pt idx="891">
                  <c:v>1.4843142925602899</c:v>
                </c:pt>
                <c:pt idx="892">
                  <c:v>1.5259655248770401</c:v>
                </c:pt>
                <c:pt idx="893">
                  <c:v>1.5251352604792601</c:v>
                </c:pt>
                <c:pt idx="894">
                  <c:v>1.5593254068205</c:v>
                </c:pt>
                <c:pt idx="895">
                  <c:v>1.6581990627882499</c:v>
                </c:pt>
                <c:pt idx="896">
                  <c:v>1.44616096100375</c:v>
                </c:pt>
                <c:pt idx="897">
                  <c:v>1.43703229209484</c:v>
                </c:pt>
                <c:pt idx="898">
                  <c:v>1.45835106667354</c:v>
                </c:pt>
                <c:pt idx="899">
                  <c:v>1.40212041239605</c:v>
                </c:pt>
                <c:pt idx="900">
                  <c:v>1.46452424532753</c:v>
                </c:pt>
                <c:pt idx="901">
                  <c:v>1.6170092853146101</c:v>
                </c:pt>
                <c:pt idx="902">
                  <c:v>1.3781896781088601</c:v>
                </c:pt>
                <c:pt idx="903">
                  <c:v>1.4400019974750899</c:v>
                </c:pt>
                <c:pt idx="904">
                  <c:v>1.3149914540658301</c:v>
                </c:pt>
                <c:pt idx="905">
                  <c:v>1.5833520444993601</c:v>
                </c:pt>
                <c:pt idx="906">
                  <c:v>1.3799705979038901</c:v>
                </c:pt>
                <c:pt idx="907">
                  <c:v>1.43742978974263</c:v>
                </c:pt>
                <c:pt idx="908">
                  <c:v>1.43726094900123</c:v>
                </c:pt>
                <c:pt idx="909">
                  <c:v>0.56307540418259705</c:v>
                </c:pt>
                <c:pt idx="910">
                  <c:v>0.546227166085682</c:v>
                </c:pt>
                <c:pt idx="911">
                  <c:v>0.94160332538095703</c:v>
                </c:pt>
                <c:pt idx="912">
                  <c:v>1.44518661609998</c:v>
                </c:pt>
                <c:pt idx="913">
                  <c:v>0.94637061861185001</c:v>
                </c:pt>
                <c:pt idx="914">
                  <c:v>1.18190464622255</c:v>
                </c:pt>
                <c:pt idx="915">
                  <c:v>1.04383958606926</c:v>
                </c:pt>
                <c:pt idx="916">
                  <c:v>0.78358780011379503</c:v>
                </c:pt>
                <c:pt idx="917">
                  <c:v>0.71157403216500903</c:v>
                </c:pt>
                <c:pt idx="918">
                  <c:v>0.20794310308553701</c:v>
                </c:pt>
                <c:pt idx="919">
                  <c:v>0.55252827808910598</c:v>
                </c:pt>
                <c:pt idx="920">
                  <c:v>1.2548434946409801</c:v>
                </c:pt>
                <c:pt idx="921">
                  <c:v>0.78960600181517704</c:v>
                </c:pt>
                <c:pt idx="922">
                  <c:v>0.54964201718855299</c:v>
                </c:pt>
                <c:pt idx="923">
                  <c:v>0.55312967560229398</c:v>
                </c:pt>
                <c:pt idx="924">
                  <c:v>0.97228728046306201</c:v>
                </c:pt>
                <c:pt idx="925">
                  <c:v>0.51072171072920203</c:v>
                </c:pt>
                <c:pt idx="926">
                  <c:v>0.77086548548709799</c:v>
                </c:pt>
                <c:pt idx="927">
                  <c:v>0.76982099560065798</c:v>
                </c:pt>
                <c:pt idx="928">
                  <c:v>0.77017431484861798</c:v>
                </c:pt>
                <c:pt idx="929">
                  <c:v>0.71924733538275398</c:v>
                </c:pt>
                <c:pt idx="930">
                  <c:v>0.65786658193290504</c:v>
                </c:pt>
                <c:pt idx="931">
                  <c:v>1.66876078838465</c:v>
                </c:pt>
                <c:pt idx="932">
                  <c:v>1.4587834405707101</c:v>
                </c:pt>
                <c:pt idx="933">
                  <c:v>1.61279250492862</c:v>
                </c:pt>
                <c:pt idx="934">
                  <c:v>1.707413646759</c:v>
                </c:pt>
                <c:pt idx="935">
                  <c:v>1.72934386356502</c:v>
                </c:pt>
                <c:pt idx="936">
                  <c:v>1.7495924586184</c:v>
                </c:pt>
                <c:pt idx="937">
                  <c:v>1.6413578476895301</c:v>
                </c:pt>
                <c:pt idx="938">
                  <c:v>1.6413655192713601</c:v>
                </c:pt>
                <c:pt idx="939">
                  <c:v>1.6409194975641701</c:v>
                </c:pt>
                <c:pt idx="940">
                  <c:v>1.61468145665926</c:v>
                </c:pt>
                <c:pt idx="941">
                  <c:v>-1.6192768298748401E-3</c:v>
                </c:pt>
                <c:pt idx="942">
                  <c:v>0.28725154331938202</c:v>
                </c:pt>
                <c:pt idx="943">
                  <c:v>0.27693747782998301</c:v>
                </c:pt>
                <c:pt idx="944">
                  <c:v>0.37504726901591501</c:v>
                </c:pt>
                <c:pt idx="945">
                  <c:v>0.39270684372511599</c:v>
                </c:pt>
                <c:pt idx="946">
                  <c:v>0.30974791685639402</c:v>
                </c:pt>
                <c:pt idx="947">
                  <c:v>0.213669584830805</c:v>
                </c:pt>
                <c:pt idx="948">
                  <c:v>0.21361197092056899</c:v>
                </c:pt>
                <c:pt idx="949">
                  <c:v>1.2338029205579899</c:v>
                </c:pt>
                <c:pt idx="950">
                  <c:v>0.80723364843455903</c:v>
                </c:pt>
                <c:pt idx="951">
                  <c:v>0.66235722380386097</c:v>
                </c:pt>
                <c:pt idx="952">
                  <c:v>0.81319772711226601</c:v>
                </c:pt>
                <c:pt idx="953">
                  <c:v>0.63998614094484896</c:v>
                </c:pt>
                <c:pt idx="954">
                  <c:v>0.45283199550368902</c:v>
                </c:pt>
                <c:pt idx="955">
                  <c:v>0.466405348783829</c:v>
                </c:pt>
                <c:pt idx="956">
                  <c:v>1.45937059498195</c:v>
                </c:pt>
                <c:pt idx="957">
                  <c:v>1.4986851251481501</c:v>
                </c:pt>
                <c:pt idx="958">
                  <c:v>1.4923150841641</c:v>
                </c:pt>
                <c:pt idx="959">
                  <c:v>0.86737642428413997</c:v>
                </c:pt>
                <c:pt idx="960">
                  <c:v>0.83510503946347603</c:v>
                </c:pt>
                <c:pt idx="961">
                  <c:v>0.76896110121734895</c:v>
                </c:pt>
                <c:pt idx="962">
                  <c:v>0.76881983930563202</c:v>
                </c:pt>
                <c:pt idx="963">
                  <c:v>1.0097946003365299</c:v>
                </c:pt>
                <c:pt idx="964">
                  <c:v>1.14063982901352</c:v>
                </c:pt>
                <c:pt idx="965">
                  <c:v>1.47661461579749</c:v>
                </c:pt>
                <c:pt idx="966">
                  <c:v>1.53518411720644</c:v>
                </c:pt>
                <c:pt idx="967">
                  <c:v>1.43905134464405</c:v>
                </c:pt>
                <c:pt idx="968">
                  <c:v>0.82277185459286495</c:v>
                </c:pt>
                <c:pt idx="969">
                  <c:v>0.96019501738644297</c:v>
                </c:pt>
                <c:pt idx="970">
                  <c:v>0.78725924248274004</c:v>
                </c:pt>
                <c:pt idx="971">
                  <c:v>0.76718088350229996</c:v>
                </c:pt>
                <c:pt idx="972">
                  <c:v>0.47311540268677299</c:v>
                </c:pt>
                <c:pt idx="973">
                  <c:v>0.58838749406345503</c:v>
                </c:pt>
                <c:pt idx="974">
                  <c:v>1.19173175602921</c:v>
                </c:pt>
                <c:pt idx="975">
                  <c:v>1.17098950237712</c:v>
                </c:pt>
                <c:pt idx="976">
                  <c:v>1.35508135735637</c:v>
                </c:pt>
                <c:pt idx="977">
                  <c:v>1.3449363554065801</c:v>
                </c:pt>
                <c:pt idx="978">
                  <c:v>1.35710193511307</c:v>
                </c:pt>
                <c:pt idx="979">
                  <c:v>1.2944991035432001</c:v>
                </c:pt>
                <c:pt idx="980">
                  <c:v>1.04752758889687</c:v>
                </c:pt>
                <c:pt idx="981">
                  <c:v>1.2628169841296399</c:v>
                </c:pt>
                <c:pt idx="982">
                  <c:v>0.14331408878244001</c:v>
                </c:pt>
                <c:pt idx="983">
                  <c:v>0.52900775478982398</c:v>
                </c:pt>
                <c:pt idx="984">
                  <c:v>0.95774452456138903</c:v>
                </c:pt>
                <c:pt idx="985">
                  <c:v>0.84922524905405805</c:v>
                </c:pt>
                <c:pt idx="986">
                  <c:v>0.84917460081691898</c:v>
                </c:pt>
                <c:pt idx="987">
                  <c:v>0.89056322496988904</c:v>
                </c:pt>
                <c:pt idx="988">
                  <c:v>0.41408141386547198</c:v>
                </c:pt>
                <c:pt idx="989">
                  <c:v>0.53614457712861396</c:v>
                </c:pt>
                <c:pt idx="990">
                  <c:v>0.97886825474704398</c:v>
                </c:pt>
                <c:pt idx="991">
                  <c:v>0.71034097449607003</c:v>
                </c:pt>
                <c:pt idx="992">
                  <c:v>0.77145712263400701</c:v>
                </c:pt>
                <c:pt idx="993">
                  <c:v>0.84629961722274005</c:v>
                </c:pt>
                <c:pt idx="994">
                  <c:v>0.83192876232761703</c:v>
                </c:pt>
                <c:pt idx="995">
                  <c:v>0.95981089934792696</c:v>
                </c:pt>
                <c:pt idx="996">
                  <c:v>1.0651632975330401</c:v>
                </c:pt>
                <c:pt idx="997">
                  <c:v>1.36476773528113</c:v>
                </c:pt>
                <c:pt idx="998">
                  <c:v>1.34232260447005</c:v>
                </c:pt>
                <c:pt idx="999">
                  <c:v>1.33961271111364</c:v>
                </c:pt>
                <c:pt idx="1000">
                  <c:v>1.3415475047741601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D8-489C-B58A-9B64E62A3E2E}"/>
            </c:ext>
          </c:extLst>
        </c:ser>
        <c:ser>
          <c:idx val="3"/>
          <c:order val="2"/>
          <c:tx>
            <c:strRef>
              <c:f>'Trajectory-DL'!$AL$1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'Trajectory-DL'!$AK$2:$AK$1002</c:f>
              <c:numCache>
                <c:formatCode>General</c:formatCode>
                <c:ptCount val="1001"/>
                <c:pt idx="0">
                  <c:v>0</c:v>
                </c:pt>
                <c:pt idx="1">
                  <c:v>0.14162404171093901</c:v>
                </c:pt>
                <c:pt idx="2">
                  <c:v>1.3798078199512001</c:v>
                </c:pt>
                <c:pt idx="3">
                  <c:v>1.4684243511727899</c:v>
                </c:pt>
                <c:pt idx="4">
                  <c:v>1.5076769175485001</c:v>
                </c:pt>
                <c:pt idx="5">
                  <c:v>1.5495987431032401</c:v>
                </c:pt>
                <c:pt idx="6">
                  <c:v>1.5902840798076701</c:v>
                </c:pt>
                <c:pt idx="7">
                  <c:v>2.5739378742652401</c:v>
                </c:pt>
                <c:pt idx="8">
                  <c:v>2.60725937593531</c:v>
                </c:pt>
                <c:pt idx="9">
                  <c:v>3.2478363446423302</c:v>
                </c:pt>
                <c:pt idx="10">
                  <c:v>3.6235502855021799</c:v>
                </c:pt>
                <c:pt idx="11">
                  <c:v>3.6656849005028</c:v>
                </c:pt>
                <c:pt idx="12">
                  <c:v>3.6652250920437401</c:v>
                </c:pt>
                <c:pt idx="13">
                  <c:v>3.6653772711213102</c:v>
                </c:pt>
                <c:pt idx="14">
                  <c:v>3.78679591680012</c:v>
                </c:pt>
                <c:pt idx="15">
                  <c:v>3.7807812654783999</c:v>
                </c:pt>
                <c:pt idx="16">
                  <c:v>3.7807911201263402</c:v>
                </c:pt>
                <c:pt idx="17">
                  <c:v>3.85468040933914</c:v>
                </c:pt>
                <c:pt idx="18">
                  <c:v>3.9922186216664199</c:v>
                </c:pt>
                <c:pt idx="19">
                  <c:v>3.9878952746466001</c:v>
                </c:pt>
                <c:pt idx="20">
                  <c:v>4.0630842319068199</c:v>
                </c:pt>
                <c:pt idx="21">
                  <c:v>4.1056065703462403</c:v>
                </c:pt>
                <c:pt idx="22">
                  <c:v>4.2452101971735399</c:v>
                </c:pt>
                <c:pt idx="23">
                  <c:v>4.2775887596721898</c:v>
                </c:pt>
                <c:pt idx="24">
                  <c:v>4.2820578989084899</c:v>
                </c:pt>
                <c:pt idx="25">
                  <c:v>4.2904911813542697</c:v>
                </c:pt>
                <c:pt idx="26">
                  <c:v>4.3362692493819601</c:v>
                </c:pt>
                <c:pt idx="27">
                  <c:v>4.4049038060442998</c:v>
                </c:pt>
                <c:pt idx="28">
                  <c:v>4.4059279311577004</c:v>
                </c:pt>
                <c:pt idx="29">
                  <c:v>4.4034801977448099</c:v>
                </c:pt>
                <c:pt idx="30">
                  <c:v>4.45105338441837</c:v>
                </c:pt>
                <c:pt idx="31">
                  <c:v>4.5041935610109602</c:v>
                </c:pt>
                <c:pt idx="32">
                  <c:v>4.4977800065253799</c:v>
                </c:pt>
                <c:pt idx="33">
                  <c:v>4.4974827735071399</c:v>
                </c:pt>
                <c:pt idx="34">
                  <c:v>4.5130339129360904</c:v>
                </c:pt>
                <c:pt idx="35">
                  <c:v>4.5290151122597697</c:v>
                </c:pt>
                <c:pt idx="36">
                  <c:v>4.6283747220091298</c:v>
                </c:pt>
                <c:pt idx="37">
                  <c:v>4.6138451368478997</c:v>
                </c:pt>
                <c:pt idx="38">
                  <c:v>4.65706651195595</c:v>
                </c:pt>
                <c:pt idx="39">
                  <c:v>4.6571584553250398</c:v>
                </c:pt>
                <c:pt idx="40">
                  <c:v>4.7116337799986496</c:v>
                </c:pt>
                <c:pt idx="41">
                  <c:v>4.7092400829865699</c:v>
                </c:pt>
                <c:pt idx="42">
                  <c:v>4.7095564271531103</c:v>
                </c:pt>
                <c:pt idx="43">
                  <c:v>4.7088266287626697</c:v>
                </c:pt>
                <c:pt idx="44">
                  <c:v>4.7088357174657602</c:v>
                </c:pt>
                <c:pt idx="45">
                  <c:v>4.7143823773909297</c:v>
                </c:pt>
                <c:pt idx="46">
                  <c:v>4.7817782331419298</c:v>
                </c:pt>
                <c:pt idx="47">
                  <c:v>4.7899219443918799</c:v>
                </c:pt>
                <c:pt idx="48">
                  <c:v>4.7690333949756596</c:v>
                </c:pt>
                <c:pt idx="49">
                  <c:v>4.7649505672019696</c:v>
                </c:pt>
                <c:pt idx="50">
                  <c:v>4.8787929484427099</c:v>
                </c:pt>
                <c:pt idx="51">
                  <c:v>4.9334772855294604</c:v>
                </c:pt>
                <c:pt idx="52">
                  <c:v>4.9531028172618896</c:v>
                </c:pt>
                <c:pt idx="53">
                  <c:v>4.9868762263795698</c:v>
                </c:pt>
                <c:pt idx="54">
                  <c:v>4.9791572892090699</c:v>
                </c:pt>
                <c:pt idx="55">
                  <c:v>4.9529083596583199</c:v>
                </c:pt>
                <c:pt idx="56">
                  <c:v>4.9472640716018601</c:v>
                </c:pt>
                <c:pt idx="57">
                  <c:v>5.0199231961460704</c:v>
                </c:pt>
                <c:pt idx="58">
                  <c:v>4.9158694540216503</c:v>
                </c:pt>
                <c:pt idx="59">
                  <c:v>4.9144032347135402</c:v>
                </c:pt>
                <c:pt idx="60">
                  <c:v>4.9100227515931598</c:v>
                </c:pt>
                <c:pt idx="61">
                  <c:v>4.9706363670762004</c:v>
                </c:pt>
                <c:pt idx="62">
                  <c:v>4.8903777359668403</c:v>
                </c:pt>
                <c:pt idx="63">
                  <c:v>4.8902944952110499</c:v>
                </c:pt>
                <c:pt idx="64">
                  <c:v>4.8382350641079102</c:v>
                </c:pt>
                <c:pt idx="65">
                  <c:v>4.7980774493983702</c:v>
                </c:pt>
                <c:pt idx="66">
                  <c:v>4.8098065492256996</c:v>
                </c:pt>
                <c:pt idx="67">
                  <c:v>4.8584048106690396</c:v>
                </c:pt>
                <c:pt idx="68">
                  <c:v>4.9156946965961401</c:v>
                </c:pt>
                <c:pt idx="69">
                  <c:v>4.9172984395818702</c:v>
                </c:pt>
                <c:pt idx="70">
                  <c:v>4.9189518089870701</c:v>
                </c:pt>
                <c:pt idx="71">
                  <c:v>4.9194055633751299</c:v>
                </c:pt>
                <c:pt idx="72">
                  <c:v>4.91530197294811</c:v>
                </c:pt>
                <c:pt idx="73">
                  <c:v>4.8528553559378897</c:v>
                </c:pt>
                <c:pt idx="74">
                  <c:v>4.9451270443915796</c:v>
                </c:pt>
                <c:pt idx="75">
                  <c:v>4.9240316946747003</c:v>
                </c:pt>
                <c:pt idx="76">
                  <c:v>4.9397114178836699</c:v>
                </c:pt>
                <c:pt idx="77">
                  <c:v>4.92080178830017</c:v>
                </c:pt>
                <c:pt idx="78">
                  <c:v>4.9910377844404499</c:v>
                </c:pt>
                <c:pt idx="79">
                  <c:v>4.9888880037590697</c:v>
                </c:pt>
                <c:pt idx="80">
                  <c:v>4.9826178108451504</c:v>
                </c:pt>
                <c:pt idx="81">
                  <c:v>4.9829049555093503</c:v>
                </c:pt>
                <c:pt idx="82">
                  <c:v>4.9885188514678402</c:v>
                </c:pt>
                <c:pt idx="83">
                  <c:v>4.98321904682963</c:v>
                </c:pt>
                <c:pt idx="84">
                  <c:v>5.0532605533000901</c:v>
                </c:pt>
                <c:pt idx="85">
                  <c:v>5.0408311119779396</c:v>
                </c:pt>
                <c:pt idx="86">
                  <c:v>5.0244240860079001</c:v>
                </c:pt>
                <c:pt idx="87">
                  <c:v>5.03035992881511</c:v>
                </c:pt>
                <c:pt idx="88">
                  <c:v>5.0335335876319798</c:v>
                </c:pt>
                <c:pt idx="89">
                  <c:v>5.0345377927315402</c:v>
                </c:pt>
                <c:pt idx="90">
                  <c:v>5.1511314113938402</c:v>
                </c:pt>
                <c:pt idx="91">
                  <c:v>5.15265270400005</c:v>
                </c:pt>
                <c:pt idx="92">
                  <c:v>5.1710871349072898</c:v>
                </c:pt>
                <c:pt idx="93">
                  <c:v>5.1817410529154104</c:v>
                </c:pt>
                <c:pt idx="94">
                  <c:v>5.1569484481208097</c:v>
                </c:pt>
                <c:pt idx="95">
                  <c:v>5.1557805076840797</c:v>
                </c:pt>
                <c:pt idx="96">
                  <c:v>5.1552131490006596</c:v>
                </c:pt>
                <c:pt idx="97">
                  <c:v>5.1038452935013101</c:v>
                </c:pt>
                <c:pt idx="98">
                  <c:v>5.0701137967717296</c:v>
                </c:pt>
                <c:pt idx="99">
                  <c:v>5.0699657867113803</c:v>
                </c:pt>
                <c:pt idx="100">
                  <c:v>5.0469262298301496</c:v>
                </c:pt>
                <c:pt idx="101">
                  <c:v>5.0042789239087897</c:v>
                </c:pt>
                <c:pt idx="102">
                  <c:v>5.0044440212535903</c:v>
                </c:pt>
                <c:pt idx="103">
                  <c:v>4.99599146753072</c:v>
                </c:pt>
                <c:pt idx="104">
                  <c:v>5.0610425988376297</c:v>
                </c:pt>
                <c:pt idx="105">
                  <c:v>5.0131723783254296</c:v>
                </c:pt>
                <c:pt idx="106">
                  <c:v>5.0112007003630303</c:v>
                </c:pt>
                <c:pt idx="107">
                  <c:v>5.06355941993223</c:v>
                </c:pt>
                <c:pt idx="108">
                  <c:v>5.0469353518577602</c:v>
                </c:pt>
                <c:pt idx="109">
                  <c:v>5.0440704097776496</c:v>
                </c:pt>
                <c:pt idx="110">
                  <c:v>5.0454901334646598</c:v>
                </c:pt>
                <c:pt idx="111">
                  <c:v>5.04102665171221</c:v>
                </c:pt>
                <c:pt idx="112">
                  <c:v>4.9261410497947002</c:v>
                </c:pt>
                <c:pt idx="113">
                  <c:v>4.9262182635826699</c:v>
                </c:pt>
                <c:pt idx="114">
                  <c:v>4.9241055068304602</c:v>
                </c:pt>
                <c:pt idx="115">
                  <c:v>4.9227184138607498</c:v>
                </c:pt>
                <c:pt idx="116">
                  <c:v>4.9236642307211298</c:v>
                </c:pt>
                <c:pt idx="117">
                  <c:v>4.9686999053915004</c:v>
                </c:pt>
                <c:pt idx="118">
                  <c:v>5.0878503109168998</c:v>
                </c:pt>
                <c:pt idx="119">
                  <c:v>5.0851006222510602</c:v>
                </c:pt>
                <c:pt idx="120">
                  <c:v>5.0892358561604096</c:v>
                </c:pt>
                <c:pt idx="121">
                  <c:v>5.0795646436510697</c:v>
                </c:pt>
                <c:pt idx="122">
                  <c:v>5.0683626189636897</c:v>
                </c:pt>
                <c:pt idx="123">
                  <c:v>5.0006976071956704</c:v>
                </c:pt>
                <c:pt idx="124">
                  <c:v>5.0093198833647197</c:v>
                </c:pt>
                <c:pt idx="125">
                  <c:v>4.9918282337406801</c:v>
                </c:pt>
                <c:pt idx="126">
                  <c:v>4.9957898582457698</c:v>
                </c:pt>
                <c:pt idx="127">
                  <c:v>4.9844645519196398</c:v>
                </c:pt>
                <c:pt idx="128">
                  <c:v>4.9217707328736298</c:v>
                </c:pt>
                <c:pt idx="129">
                  <c:v>4.9262620480459596</c:v>
                </c:pt>
                <c:pt idx="130">
                  <c:v>4.9255592085898003</c:v>
                </c:pt>
                <c:pt idx="131">
                  <c:v>4.8910494173529004</c:v>
                </c:pt>
                <c:pt idx="132">
                  <c:v>4.8794995617078998</c:v>
                </c:pt>
                <c:pt idx="133">
                  <c:v>4.8018270034897004</c:v>
                </c:pt>
                <c:pt idx="134">
                  <c:v>4.80063703948084</c:v>
                </c:pt>
                <c:pt idx="135">
                  <c:v>4.79165627612013</c:v>
                </c:pt>
                <c:pt idx="136">
                  <c:v>4.9035744800670802</c:v>
                </c:pt>
                <c:pt idx="137">
                  <c:v>4.90256328507144</c:v>
                </c:pt>
                <c:pt idx="138">
                  <c:v>5.0816748757605099</c:v>
                </c:pt>
                <c:pt idx="139">
                  <c:v>5.0556935152240703</c:v>
                </c:pt>
                <c:pt idx="140">
                  <c:v>5.0858661091021604</c:v>
                </c:pt>
                <c:pt idx="141">
                  <c:v>5.1613444112759304</c:v>
                </c:pt>
                <c:pt idx="142">
                  <c:v>5.11093494286943</c:v>
                </c:pt>
                <c:pt idx="143">
                  <c:v>5.1136314803519403</c:v>
                </c:pt>
                <c:pt idx="144">
                  <c:v>5.1194366290936202</c:v>
                </c:pt>
                <c:pt idx="145">
                  <c:v>5.0584813306940797</c:v>
                </c:pt>
                <c:pt idx="146">
                  <c:v>5.0948648112041797</c:v>
                </c:pt>
                <c:pt idx="147">
                  <c:v>5.0938806986869896</c:v>
                </c:pt>
                <c:pt idx="148">
                  <c:v>5.0444807901741502</c:v>
                </c:pt>
                <c:pt idx="149">
                  <c:v>5.0459502528819504</c:v>
                </c:pt>
                <c:pt idx="150">
                  <c:v>5.0749237882312999</c:v>
                </c:pt>
                <c:pt idx="151">
                  <c:v>5.0817969020384099</c:v>
                </c:pt>
                <c:pt idx="152">
                  <c:v>5.21860470849004</c:v>
                </c:pt>
                <c:pt idx="153">
                  <c:v>5.13139381049651</c:v>
                </c:pt>
                <c:pt idx="154">
                  <c:v>5.07432410012958</c:v>
                </c:pt>
                <c:pt idx="155">
                  <c:v>5.0939413818336297</c:v>
                </c:pt>
                <c:pt idx="156">
                  <c:v>4.9776046644337004</c:v>
                </c:pt>
                <c:pt idx="157">
                  <c:v>4.9648200253586898</c:v>
                </c:pt>
                <c:pt idx="158">
                  <c:v>4.9926523059619097</c:v>
                </c:pt>
                <c:pt idx="159">
                  <c:v>4.9561445785193303</c:v>
                </c:pt>
                <c:pt idx="160">
                  <c:v>4.8715285570351803</c:v>
                </c:pt>
                <c:pt idx="161">
                  <c:v>4.9997672589441802</c:v>
                </c:pt>
                <c:pt idx="162">
                  <c:v>4.93327936613891</c:v>
                </c:pt>
                <c:pt idx="163">
                  <c:v>4.9753224015443998</c:v>
                </c:pt>
                <c:pt idx="164">
                  <c:v>4.9979388131855202</c:v>
                </c:pt>
                <c:pt idx="165">
                  <c:v>5.0088250745707796</c:v>
                </c:pt>
                <c:pt idx="166">
                  <c:v>5.0084604983676702</c:v>
                </c:pt>
                <c:pt idx="167">
                  <c:v>4.9540312441384202</c:v>
                </c:pt>
                <c:pt idx="168">
                  <c:v>4.9524655697247502</c:v>
                </c:pt>
                <c:pt idx="169">
                  <c:v>5.0587819149559499</c:v>
                </c:pt>
                <c:pt idx="170">
                  <c:v>5.07293124152286</c:v>
                </c:pt>
                <c:pt idx="171">
                  <c:v>4.9463747345287699</c:v>
                </c:pt>
                <c:pt idx="172">
                  <c:v>5.0356505043388102</c:v>
                </c:pt>
                <c:pt idx="173">
                  <c:v>4.9271471710582002</c:v>
                </c:pt>
                <c:pt idx="174">
                  <c:v>4.8680033539514804</c:v>
                </c:pt>
                <c:pt idx="175">
                  <c:v>4.84386734065155</c:v>
                </c:pt>
                <c:pt idx="176">
                  <c:v>4.8452169998592902</c:v>
                </c:pt>
                <c:pt idx="177">
                  <c:v>4.8652796007243699</c:v>
                </c:pt>
                <c:pt idx="178">
                  <c:v>4.8157543727683798</c:v>
                </c:pt>
                <c:pt idx="179">
                  <c:v>4.8174599804909404</c:v>
                </c:pt>
                <c:pt idx="180">
                  <c:v>4.8253825843662996</c:v>
                </c:pt>
                <c:pt idx="181">
                  <c:v>4.7997503038438296</c:v>
                </c:pt>
                <c:pt idx="182">
                  <c:v>4.9026529530618097</c:v>
                </c:pt>
                <c:pt idx="183">
                  <c:v>4.9007690855037804</c:v>
                </c:pt>
                <c:pt idx="184">
                  <c:v>4.8989660409912803</c:v>
                </c:pt>
                <c:pt idx="185">
                  <c:v>4.8810850974877003</c:v>
                </c:pt>
                <c:pt idx="186">
                  <c:v>4.91314743300729</c:v>
                </c:pt>
                <c:pt idx="187">
                  <c:v>4.9181328240275297</c:v>
                </c:pt>
                <c:pt idx="188">
                  <c:v>4.8817919054450796</c:v>
                </c:pt>
                <c:pt idx="189">
                  <c:v>4.8804581386438004</c:v>
                </c:pt>
                <c:pt idx="190">
                  <c:v>4.8805471746288198</c:v>
                </c:pt>
                <c:pt idx="191">
                  <c:v>4.8138726292318603</c:v>
                </c:pt>
                <c:pt idx="192">
                  <c:v>4.8167617817775703</c:v>
                </c:pt>
                <c:pt idx="193">
                  <c:v>4.8350851349358202</c:v>
                </c:pt>
                <c:pt idx="194">
                  <c:v>4.8328165648451797</c:v>
                </c:pt>
                <c:pt idx="195">
                  <c:v>4.9345465487444304</c:v>
                </c:pt>
                <c:pt idx="196">
                  <c:v>4.9344622133054497</c:v>
                </c:pt>
                <c:pt idx="197">
                  <c:v>4.9333782842977403</c:v>
                </c:pt>
                <c:pt idx="198">
                  <c:v>4.9333785387809801</c:v>
                </c:pt>
                <c:pt idx="199">
                  <c:v>4.9349561464710403</c:v>
                </c:pt>
                <c:pt idx="200">
                  <c:v>5.0224876728603398</c:v>
                </c:pt>
                <c:pt idx="201">
                  <c:v>5.0222742602959096</c:v>
                </c:pt>
                <c:pt idx="202">
                  <c:v>5.00666243402957</c:v>
                </c:pt>
                <c:pt idx="203">
                  <c:v>5.0174822697902703</c:v>
                </c:pt>
                <c:pt idx="204">
                  <c:v>5.0190984231529798</c:v>
                </c:pt>
                <c:pt idx="205">
                  <c:v>4.9327632691270598</c:v>
                </c:pt>
                <c:pt idx="206">
                  <c:v>4.9464335274151097</c:v>
                </c:pt>
                <c:pt idx="207">
                  <c:v>4.9463734576000702</c:v>
                </c:pt>
                <c:pt idx="208">
                  <c:v>4.9471014255438002</c:v>
                </c:pt>
                <c:pt idx="209">
                  <c:v>4.9473318107102404</c:v>
                </c:pt>
                <c:pt idx="210">
                  <c:v>4.9464337649589396</c:v>
                </c:pt>
                <c:pt idx="211">
                  <c:v>5.0794059809974001</c:v>
                </c:pt>
                <c:pt idx="212">
                  <c:v>5.0697354062512296</c:v>
                </c:pt>
                <c:pt idx="213">
                  <c:v>5.0418113569602001</c:v>
                </c:pt>
                <c:pt idx="214">
                  <c:v>5.0672489480066201</c:v>
                </c:pt>
                <c:pt idx="215">
                  <c:v>5.0665731980736899</c:v>
                </c:pt>
                <c:pt idx="216">
                  <c:v>5.0775532385233504</c:v>
                </c:pt>
                <c:pt idx="217">
                  <c:v>5.1011740572180599</c:v>
                </c:pt>
                <c:pt idx="218">
                  <c:v>5.0992227687079499</c:v>
                </c:pt>
                <c:pt idx="219">
                  <c:v>5.1274128009002604</c:v>
                </c:pt>
                <c:pt idx="220">
                  <c:v>5.1253838153218396</c:v>
                </c:pt>
                <c:pt idx="221">
                  <c:v>5.1243012472260903</c:v>
                </c:pt>
                <c:pt idx="222">
                  <c:v>5.1664933186680102</c:v>
                </c:pt>
                <c:pt idx="223">
                  <c:v>5.1687317058562998</c:v>
                </c:pt>
                <c:pt idx="224">
                  <c:v>5.1703392479530903</c:v>
                </c:pt>
                <c:pt idx="225">
                  <c:v>5.14502245203097</c:v>
                </c:pt>
                <c:pt idx="226">
                  <c:v>5.1526796563668498</c:v>
                </c:pt>
                <c:pt idx="227">
                  <c:v>5.1614966202365702</c:v>
                </c:pt>
                <c:pt idx="228">
                  <c:v>5.2121452268956503</c:v>
                </c:pt>
                <c:pt idx="229">
                  <c:v>5.1827218897030098</c:v>
                </c:pt>
                <c:pt idx="230">
                  <c:v>5.1833102107058204</c:v>
                </c:pt>
                <c:pt idx="231">
                  <c:v>5.1729666454140704</c:v>
                </c:pt>
                <c:pt idx="232">
                  <c:v>5.1232427733738097</c:v>
                </c:pt>
                <c:pt idx="233">
                  <c:v>5.1433000006773</c:v>
                </c:pt>
                <c:pt idx="234">
                  <c:v>5.1512556781976402</c:v>
                </c:pt>
                <c:pt idx="235">
                  <c:v>5.1541086694788696</c:v>
                </c:pt>
                <c:pt idx="236">
                  <c:v>5.0852042894521796</c:v>
                </c:pt>
                <c:pt idx="237">
                  <c:v>5.0863496823528997</c:v>
                </c:pt>
                <c:pt idx="238">
                  <c:v>5.08712245661608</c:v>
                </c:pt>
                <c:pt idx="239">
                  <c:v>5.0867957256918803</c:v>
                </c:pt>
                <c:pt idx="240">
                  <c:v>5.08498227892487</c:v>
                </c:pt>
                <c:pt idx="241">
                  <c:v>5.1162187603993399</c:v>
                </c:pt>
                <c:pt idx="242">
                  <c:v>5.1335033845924798</c:v>
                </c:pt>
                <c:pt idx="243">
                  <c:v>5.1609784361441404</c:v>
                </c:pt>
                <c:pt idx="244">
                  <c:v>5.1887234380748497</c:v>
                </c:pt>
                <c:pt idx="245">
                  <c:v>5.1917586668262397</c:v>
                </c:pt>
                <c:pt idx="246">
                  <c:v>5.1829677852748297</c:v>
                </c:pt>
                <c:pt idx="247">
                  <c:v>5.1802706805739804</c:v>
                </c:pt>
                <c:pt idx="248">
                  <c:v>5.1359699854648699</c:v>
                </c:pt>
                <c:pt idx="249">
                  <c:v>5.1332102751087101</c:v>
                </c:pt>
                <c:pt idx="250">
                  <c:v>5.1548183536624199</c:v>
                </c:pt>
                <c:pt idx="251">
                  <c:v>5.1342924620992703</c:v>
                </c:pt>
                <c:pt idx="252">
                  <c:v>5.1559134050275501</c:v>
                </c:pt>
                <c:pt idx="253">
                  <c:v>5.0538938747945599</c:v>
                </c:pt>
                <c:pt idx="254">
                  <c:v>5.0444445215851799</c:v>
                </c:pt>
                <c:pt idx="255">
                  <c:v>5.0438559660655402</c:v>
                </c:pt>
                <c:pt idx="256">
                  <c:v>5.0219377314847202</c:v>
                </c:pt>
                <c:pt idx="257">
                  <c:v>4.9432834015170402</c:v>
                </c:pt>
                <c:pt idx="258">
                  <c:v>4.9550623980888604</c:v>
                </c:pt>
                <c:pt idx="259">
                  <c:v>4.9117049704222202</c:v>
                </c:pt>
                <c:pt idx="260">
                  <c:v>4.9557440882991601</c:v>
                </c:pt>
                <c:pt idx="261">
                  <c:v>4.9456135250417104</c:v>
                </c:pt>
                <c:pt idx="262">
                  <c:v>4.9492916116409997</c:v>
                </c:pt>
                <c:pt idx="263">
                  <c:v>4.9584033301291104</c:v>
                </c:pt>
                <c:pt idx="264">
                  <c:v>4.9584012353144296</c:v>
                </c:pt>
                <c:pt idx="265">
                  <c:v>4.9600398427617103</c:v>
                </c:pt>
                <c:pt idx="266">
                  <c:v>4.9249142200422602</c:v>
                </c:pt>
                <c:pt idx="267">
                  <c:v>4.9172592514040003</c:v>
                </c:pt>
                <c:pt idx="268">
                  <c:v>4.8356055101989002</c:v>
                </c:pt>
                <c:pt idx="269">
                  <c:v>4.9317147614172203</c:v>
                </c:pt>
                <c:pt idx="270">
                  <c:v>5.0307065042046402</c:v>
                </c:pt>
                <c:pt idx="271">
                  <c:v>5.07272694695527</c:v>
                </c:pt>
                <c:pt idx="272">
                  <c:v>5.1584466032652898</c:v>
                </c:pt>
                <c:pt idx="273">
                  <c:v>5.1691541731206803</c:v>
                </c:pt>
                <c:pt idx="274">
                  <c:v>5.1691704753801204</c:v>
                </c:pt>
                <c:pt idx="275">
                  <c:v>5.1485323535638896</c:v>
                </c:pt>
                <c:pt idx="276">
                  <c:v>5.2200464339524899</c:v>
                </c:pt>
                <c:pt idx="277">
                  <c:v>5.2685026922304798</c:v>
                </c:pt>
                <c:pt idx="278">
                  <c:v>5.2792859533390102</c:v>
                </c:pt>
                <c:pt idx="279">
                  <c:v>5.1855448104439299</c:v>
                </c:pt>
                <c:pt idx="280">
                  <c:v>5.1468507422094998</c:v>
                </c:pt>
                <c:pt idx="281">
                  <c:v>5.1561248746580102</c:v>
                </c:pt>
                <c:pt idx="282">
                  <c:v>5.1566522769560201</c:v>
                </c:pt>
                <c:pt idx="283">
                  <c:v>5.1808099040517899</c:v>
                </c:pt>
                <c:pt idx="284">
                  <c:v>5.1577001222343002</c:v>
                </c:pt>
                <c:pt idx="285">
                  <c:v>5.1165124515579601</c:v>
                </c:pt>
                <c:pt idx="286">
                  <c:v>5.0516482721392402</c:v>
                </c:pt>
                <c:pt idx="287">
                  <c:v>5.0524713448200496</c:v>
                </c:pt>
                <c:pt idx="288">
                  <c:v>5.0801358373106202</c:v>
                </c:pt>
                <c:pt idx="289">
                  <c:v>5.1085850013074303</c:v>
                </c:pt>
                <c:pt idx="290">
                  <c:v>5.1224308360314401</c:v>
                </c:pt>
                <c:pt idx="291">
                  <c:v>5.0893659436866701</c:v>
                </c:pt>
                <c:pt idx="292">
                  <c:v>5.0878350693419696</c:v>
                </c:pt>
                <c:pt idx="293">
                  <c:v>4.9594916937997597</c:v>
                </c:pt>
                <c:pt idx="294">
                  <c:v>5.0206339892594603</c:v>
                </c:pt>
                <c:pt idx="295">
                  <c:v>5.0428998518699002</c:v>
                </c:pt>
                <c:pt idx="296">
                  <c:v>5.0907077380350199</c:v>
                </c:pt>
                <c:pt idx="297">
                  <c:v>5.1233329035226696</c:v>
                </c:pt>
                <c:pt idx="298">
                  <c:v>5.1256557420386999</c:v>
                </c:pt>
                <c:pt idx="299">
                  <c:v>5.1415908718268701</c:v>
                </c:pt>
                <c:pt idx="300">
                  <c:v>5.1534222837205697</c:v>
                </c:pt>
                <c:pt idx="301">
                  <c:v>5.1569910106908301</c:v>
                </c:pt>
                <c:pt idx="302">
                  <c:v>5.1610997794848004</c:v>
                </c:pt>
                <c:pt idx="303">
                  <c:v>5.1638894823255796</c:v>
                </c:pt>
                <c:pt idx="304">
                  <c:v>5.1413407038742003</c:v>
                </c:pt>
                <c:pt idx="305">
                  <c:v>5.1625757061930804</c:v>
                </c:pt>
                <c:pt idx="306">
                  <c:v>5.02670430019141</c:v>
                </c:pt>
                <c:pt idx="307">
                  <c:v>4.9692205330403203</c:v>
                </c:pt>
                <c:pt idx="308">
                  <c:v>4.99592793169424</c:v>
                </c:pt>
                <c:pt idx="309">
                  <c:v>4.9860389710639099</c:v>
                </c:pt>
                <c:pt idx="310">
                  <c:v>4.8421473469320802</c:v>
                </c:pt>
                <c:pt idx="311">
                  <c:v>4.8434696142517897</c:v>
                </c:pt>
                <c:pt idx="312">
                  <c:v>4.8415429950985001</c:v>
                </c:pt>
                <c:pt idx="313">
                  <c:v>4.79169132695099</c:v>
                </c:pt>
                <c:pt idx="314">
                  <c:v>4.7916914052584501</c:v>
                </c:pt>
                <c:pt idx="315">
                  <c:v>4.8861871727824404</c:v>
                </c:pt>
                <c:pt idx="316">
                  <c:v>4.8009963635739501</c:v>
                </c:pt>
                <c:pt idx="317">
                  <c:v>4.8080449953478102</c:v>
                </c:pt>
                <c:pt idx="318">
                  <c:v>4.7693945113487297</c:v>
                </c:pt>
                <c:pt idx="319">
                  <c:v>4.8005125587834003</c:v>
                </c:pt>
                <c:pt idx="320">
                  <c:v>4.7967237189651497</c:v>
                </c:pt>
                <c:pt idx="321">
                  <c:v>4.77225030764364</c:v>
                </c:pt>
                <c:pt idx="322">
                  <c:v>4.7483021437034099</c:v>
                </c:pt>
                <c:pt idx="323">
                  <c:v>4.8375055411559398</c:v>
                </c:pt>
                <c:pt idx="324">
                  <c:v>4.8403267948219302</c:v>
                </c:pt>
                <c:pt idx="325">
                  <c:v>4.8551001469328403</c:v>
                </c:pt>
                <c:pt idx="326">
                  <c:v>4.8550391332865699</c:v>
                </c:pt>
                <c:pt idx="327">
                  <c:v>4.8509065211401401</c:v>
                </c:pt>
                <c:pt idx="328">
                  <c:v>4.9131763813440097</c:v>
                </c:pt>
                <c:pt idx="329">
                  <c:v>4.9487344360419598</c:v>
                </c:pt>
                <c:pt idx="330">
                  <c:v>4.9525431441208898</c:v>
                </c:pt>
                <c:pt idx="331">
                  <c:v>4.9001028319529301</c:v>
                </c:pt>
                <c:pt idx="332">
                  <c:v>4.8188636143057204</c:v>
                </c:pt>
                <c:pt idx="333">
                  <c:v>4.8154074271431098</c:v>
                </c:pt>
                <c:pt idx="334">
                  <c:v>4.8166965617772899</c:v>
                </c:pt>
                <c:pt idx="335">
                  <c:v>4.9232529264041096</c:v>
                </c:pt>
                <c:pt idx="336">
                  <c:v>4.8185731482383503</c:v>
                </c:pt>
                <c:pt idx="337">
                  <c:v>4.7727937872264699</c:v>
                </c:pt>
                <c:pt idx="338">
                  <c:v>4.9397088373017599</c:v>
                </c:pt>
                <c:pt idx="339">
                  <c:v>4.9530169216486701</c:v>
                </c:pt>
                <c:pt idx="340">
                  <c:v>4.9484747066689598</c:v>
                </c:pt>
                <c:pt idx="341">
                  <c:v>4.9484915187265202</c:v>
                </c:pt>
                <c:pt idx="342">
                  <c:v>4.9448854597051204</c:v>
                </c:pt>
                <c:pt idx="343">
                  <c:v>4.9429657725919602</c:v>
                </c:pt>
                <c:pt idx="344">
                  <c:v>4.94435103142483</c:v>
                </c:pt>
                <c:pt idx="345">
                  <c:v>4.9446118663356096</c:v>
                </c:pt>
                <c:pt idx="346">
                  <c:v>4.9142576254113699</c:v>
                </c:pt>
                <c:pt idx="347">
                  <c:v>4.91274064680902</c:v>
                </c:pt>
                <c:pt idx="348">
                  <c:v>4.8961610107938096</c:v>
                </c:pt>
                <c:pt idx="349">
                  <c:v>4.9590955242668002</c:v>
                </c:pt>
                <c:pt idx="350">
                  <c:v>4.8844141573516104</c:v>
                </c:pt>
                <c:pt idx="351">
                  <c:v>4.9156891809111096</c:v>
                </c:pt>
                <c:pt idx="352">
                  <c:v>4.9186549301211402</c:v>
                </c:pt>
                <c:pt idx="353">
                  <c:v>4.9175953907152303</c:v>
                </c:pt>
                <c:pt idx="354">
                  <c:v>5.0242232616748703</c:v>
                </c:pt>
                <c:pt idx="355">
                  <c:v>5.0640838671305399</c:v>
                </c:pt>
                <c:pt idx="356">
                  <c:v>5.0612932932856296</c:v>
                </c:pt>
                <c:pt idx="357">
                  <c:v>5.0439550159453903</c:v>
                </c:pt>
                <c:pt idx="358">
                  <c:v>5.0440275355419404</c:v>
                </c:pt>
                <c:pt idx="359">
                  <c:v>5.0322477521712603</c:v>
                </c:pt>
                <c:pt idx="360">
                  <c:v>5.0393155678944499</c:v>
                </c:pt>
                <c:pt idx="361">
                  <c:v>5.0393063208514901</c:v>
                </c:pt>
                <c:pt idx="362">
                  <c:v>4.9717126769804203</c:v>
                </c:pt>
                <c:pt idx="363">
                  <c:v>4.9459733987189498</c:v>
                </c:pt>
                <c:pt idx="364">
                  <c:v>4.9181019672636204</c:v>
                </c:pt>
                <c:pt idx="365">
                  <c:v>4.9181207272065404</c:v>
                </c:pt>
                <c:pt idx="366">
                  <c:v>4.9490938057687197</c:v>
                </c:pt>
                <c:pt idx="367">
                  <c:v>4.9378840626282701</c:v>
                </c:pt>
                <c:pt idx="368">
                  <c:v>4.9532163356518399</c:v>
                </c:pt>
                <c:pt idx="369">
                  <c:v>4.98601761491802</c:v>
                </c:pt>
                <c:pt idx="370">
                  <c:v>4.99114157476017</c:v>
                </c:pt>
                <c:pt idx="371">
                  <c:v>4.9896482117396204</c:v>
                </c:pt>
                <c:pt idx="372">
                  <c:v>5.0090721683986796</c:v>
                </c:pt>
                <c:pt idx="373">
                  <c:v>5.04718931313288</c:v>
                </c:pt>
                <c:pt idx="374">
                  <c:v>5.0214739008995704</c:v>
                </c:pt>
                <c:pt idx="375">
                  <c:v>5.02557687584987</c:v>
                </c:pt>
                <c:pt idx="376">
                  <c:v>4.9171044688996899</c:v>
                </c:pt>
                <c:pt idx="377">
                  <c:v>4.9161957117213904</c:v>
                </c:pt>
                <c:pt idx="378">
                  <c:v>4.9177747103957703</c:v>
                </c:pt>
                <c:pt idx="379">
                  <c:v>4.9084616848976701</c:v>
                </c:pt>
                <c:pt idx="380">
                  <c:v>4.8511584918445596</c:v>
                </c:pt>
                <c:pt idx="381">
                  <c:v>4.8282803948819701</c:v>
                </c:pt>
                <c:pt idx="382">
                  <c:v>4.8557333389936597</c:v>
                </c:pt>
                <c:pt idx="383">
                  <c:v>4.8555376883905303</c:v>
                </c:pt>
                <c:pt idx="384">
                  <c:v>4.8632375255412903</c:v>
                </c:pt>
                <c:pt idx="385">
                  <c:v>4.8639827475275501</c:v>
                </c:pt>
                <c:pt idx="386">
                  <c:v>4.88106400258902</c:v>
                </c:pt>
                <c:pt idx="387">
                  <c:v>4.8798764321871904</c:v>
                </c:pt>
                <c:pt idx="388">
                  <c:v>4.8853229168337498</c:v>
                </c:pt>
                <c:pt idx="389">
                  <c:v>4.8832924833448699</c:v>
                </c:pt>
                <c:pt idx="390">
                  <c:v>4.8825362200350204</c:v>
                </c:pt>
                <c:pt idx="391">
                  <c:v>4.8840106240859198</c:v>
                </c:pt>
                <c:pt idx="392">
                  <c:v>4.8650006445251801</c:v>
                </c:pt>
                <c:pt idx="393">
                  <c:v>4.8065637998245698</c:v>
                </c:pt>
                <c:pt idx="394">
                  <c:v>4.8083130827247702</c:v>
                </c:pt>
                <c:pt idx="395">
                  <c:v>4.8201706795115804</c:v>
                </c:pt>
                <c:pt idx="396">
                  <c:v>4.8225291041760201</c:v>
                </c:pt>
                <c:pt idx="397">
                  <c:v>4.8401951651873203</c:v>
                </c:pt>
                <c:pt idx="398">
                  <c:v>4.83467497447295</c:v>
                </c:pt>
                <c:pt idx="399">
                  <c:v>4.8407887189747099</c:v>
                </c:pt>
                <c:pt idx="400">
                  <c:v>4.8339009088146199</c:v>
                </c:pt>
                <c:pt idx="401">
                  <c:v>4.8236547525631703</c:v>
                </c:pt>
                <c:pt idx="402">
                  <c:v>4.820440751285</c:v>
                </c:pt>
                <c:pt idx="403">
                  <c:v>4.8236331786713098</c:v>
                </c:pt>
                <c:pt idx="404">
                  <c:v>4.8263134638377503</c:v>
                </c:pt>
                <c:pt idx="405">
                  <c:v>4.8255702334022503</c:v>
                </c:pt>
                <c:pt idx="406">
                  <c:v>4.7607483523021097</c:v>
                </c:pt>
                <c:pt idx="407">
                  <c:v>4.7615908660981896</c:v>
                </c:pt>
                <c:pt idx="408">
                  <c:v>4.7593471660452096</c:v>
                </c:pt>
                <c:pt idx="409">
                  <c:v>4.7618651796236904</c:v>
                </c:pt>
                <c:pt idx="410">
                  <c:v>4.7321182614685604</c:v>
                </c:pt>
                <c:pt idx="411">
                  <c:v>4.8905807107910899</c:v>
                </c:pt>
                <c:pt idx="412">
                  <c:v>4.8517235396467697</c:v>
                </c:pt>
                <c:pt idx="413">
                  <c:v>4.8433727117589802</c:v>
                </c:pt>
                <c:pt idx="414">
                  <c:v>4.8512651929735799</c:v>
                </c:pt>
                <c:pt idx="415">
                  <c:v>4.8665566108409104</c:v>
                </c:pt>
                <c:pt idx="416">
                  <c:v>4.8447947393742696</c:v>
                </c:pt>
                <c:pt idx="417">
                  <c:v>4.8846634605955899</c:v>
                </c:pt>
                <c:pt idx="418">
                  <c:v>4.9014975157444898</c:v>
                </c:pt>
                <c:pt idx="419">
                  <c:v>4.9385569654167902</c:v>
                </c:pt>
                <c:pt idx="420">
                  <c:v>4.9386218200487999</c:v>
                </c:pt>
                <c:pt idx="421">
                  <c:v>4.8669338460899496</c:v>
                </c:pt>
                <c:pt idx="422">
                  <c:v>4.8625646975725898</c:v>
                </c:pt>
                <c:pt idx="423">
                  <c:v>4.8447640671367296</c:v>
                </c:pt>
                <c:pt idx="424">
                  <c:v>4.8451853613022902</c:v>
                </c:pt>
                <c:pt idx="425">
                  <c:v>4.79494293661676</c:v>
                </c:pt>
                <c:pt idx="426">
                  <c:v>4.8493275736969297</c:v>
                </c:pt>
                <c:pt idx="427">
                  <c:v>4.8525607032256897</c:v>
                </c:pt>
                <c:pt idx="428">
                  <c:v>4.9538592600503701</c:v>
                </c:pt>
                <c:pt idx="429">
                  <c:v>4.9572619300691301</c:v>
                </c:pt>
                <c:pt idx="430">
                  <c:v>4.8400924694297203</c:v>
                </c:pt>
                <c:pt idx="431">
                  <c:v>4.8217770654324399</c:v>
                </c:pt>
                <c:pt idx="432">
                  <c:v>4.8279751640543402</c:v>
                </c:pt>
                <c:pt idx="433">
                  <c:v>4.8758174815772</c:v>
                </c:pt>
                <c:pt idx="434">
                  <c:v>4.8411796551658703</c:v>
                </c:pt>
                <c:pt idx="435">
                  <c:v>4.8409458766675604</c:v>
                </c:pt>
                <c:pt idx="436">
                  <c:v>4.8428641076421899</c:v>
                </c:pt>
                <c:pt idx="437">
                  <c:v>4.8375316375930204</c:v>
                </c:pt>
                <c:pt idx="438">
                  <c:v>4.8350301172166601</c:v>
                </c:pt>
                <c:pt idx="439">
                  <c:v>4.8805471399256399</c:v>
                </c:pt>
                <c:pt idx="440">
                  <c:v>4.7958657765464796</c:v>
                </c:pt>
                <c:pt idx="441">
                  <c:v>4.7900062341543004</c:v>
                </c:pt>
                <c:pt idx="442">
                  <c:v>4.7118547148714498</c:v>
                </c:pt>
                <c:pt idx="443">
                  <c:v>4.6559000035251898</c:v>
                </c:pt>
                <c:pt idx="444">
                  <c:v>4.7947333939285599</c:v>
                </c:pt>
                <c:pt idx="445">
                  <c:v>4.8102412415166</c:v>
                </c:pt>
                <c:pt idx="446">
                  <c:v>4.7529392233274601</c:v>
                </c:pt>
                <c:pt idx="447">
                  <c:v>4.7652636157549004</c:v>
                </c:pt>
                <c:pt idx="448">
                  <c:v>4.7661326613901398</c:v>
                </c:pt>
                <c:pt idx="449">
                  <c:v>4.7661336849516003</c:v>
                </c:pt>
                <c:pt idx="450">
                  <c:v>4.7661363167152002</c:v>
                </c:pt>
                <c:pt idx="451">
                  <c:v>4.7531955888044903</c:v>
                </c:pt>
                <c:pt idx="452">
                  <c:v>4.7531907771625397</c:v>
                </c:pt>
                <c:pt idx="453">
                  <c:v>4.7041919143840296</c:v>
                </c:pt>
                <c:pt idx="454">
                  <c:v>4.7041917453614799</c:v>
                </c:pt>
                <c:pt idx="455">
                  <c:v>4.7069136952242703</c:v>
                </c:pt>
                <c:pt idx="456">
                  <c:v>4.6876704549481802</c:v>
                </c:pt>
                <c:pt idx="457">
                  <c:v>4.6624093172989296</c:v>
                </c:pt>
                <c:pt idx="458">
                  <c:v>4.6155685521420704</c:v>
                </c:pt>
                <c:pt idx="459">
                  <c:v>4.7675454344716997</c:v>
                </c:pt>
                <c:pt idx="460">
                  <c:v>4.7957517438969797</c:v>
                </c:pt>
                <c:pt idx="461">
                  <c:v>4.7950209092572402</c:v>
                </c:pt>
                <c:pt idx="462">
                  <c:v>4.7948449848262698</c:v>
                </c:pt>
                <c:pt idx="463">
                  <c:v>4.8044801799214198</c:v>
                </c:pt>
                <c:pt idx="464">
                  <c:v>4.8932090206733898</c:v>
                </c:pt>
                <c:pt idx="465">
                  <c:v>4.8244124326246398</c:v>
                </c:pt>
                <c:pt idx="466">
                  <c:v>4.8292479498159198</c:v>
                </c:pt>
                <c:pt idx="467">
                  <c:v>4.8290522993826102</c:v>
                </c:pt>
                <c:pt idx="468">
                  <c:v>4.8286964383599402</c:v>
                </c:pt>
                <c:pt idx="469">
                  <c:v>4.8285114059708398</c:v>
                </c:pt>
                <c:pt idx="470">
                  <c:v>4.8284546354123004</c:v>
                </c:pt>
                <c:pt idx="471">
                  <c:v>4.8493836644172603</c:v>
                </c:pt>
                <c:pt idx="472">
                  <c:v>4.7942011767746502</c:v>
                </c:pt>
                <c:pt idx="473">
                  <c:v>4.8359083283279398</c:v>
                </c:pt>
                <c:pt idx="474">
                  <c:v>4.8293664568203001</c:v>
                </c:pt>
                <c:pt idx="475">
                  <c:v>4.7494262654624597</c:v>
                </c:pt>
                <c:pt idx="476">
                  <c:v>4.7491517773205798</c:v>
                </c:pt>
                <c:pt idx="477">
                  <c:v>4.7493863109999097</c:v>
                </c:pt>
                <c:pt idx="478">
                  <c:v>4.7107352016919801</c:v>
                </c:pt>
                <c:pt idx="479">
                  <c:v>4.7063943479897299</c:v>
                </c:pt>
                <c:pt idx="480">
                  <c:v>4.6993621403818802</c:v>
                </c:pt>
                <c:pt idx="481">
                  <c:v>4.8363866628771097</c:v>
                </c:pt>
                <c:pt idx="482">
                  <c:v>4.8584474223193101</c:v>
                </c:pt>
                <c:pt idx="483">
                  <c:v>4.8545860416512197</c:v>
                </c:pt>
                <c:pt idx="484">
                  <c:v>4.8553766400483704</c:v>
                </c:pt>
                <c:pt idx="485">
                  <c:v>4.8144932711917896</c:v>
                </c:pt>
                <c:pt idx="486">
                  <c:v>4.81449985372348</c:v>
                </c:pt>
                <c:pt idx="487">
                  <c:v>4.8284153251906003</c:v>
                </c:pt>
                <c:pt idx="488">
                  <c:v>4.9067535239750901</c:v>
                </c:pt>
                <c:pt idx="489">
                  <c:v>4.83844232586525</c:v>
                </c:pt>
                <c:pt idx="490">
                  <c:v>4.7946990431050303</c:v>
                </c:pt>
                <c:pt idx="491">
                  <c:v>4.7812334137588097</c:v>
                </c:pt>
                <c:pt idx="492">
                  <c:v>4.9141135322638103</c:v>
                </c:pt>
                <c:pt idx="493">
                  <c:v>4.9143436222311401</c:v>
                </c:pt>
                <c:pt idx="494">
                  <c:v>4.9163503698384998</c:v>
                </c:pt>
                <c:pt idx="495">
                  <c:v>4.91658299123156</c:v>
                </c:pt>
                <c:pt idx="496">
                  <c:v>4.9725397812413901</c:v>
                </c:pt>
                <c:pt idx="497">
                  <c:v>4.9956503618063302</c:v>
                </c:pt>
                <c:pt idx="498">
                  <c:v>5.0841898010267403</c:v>
                </c:pt>
                <c:pt idx="499">
                  <c:v>5.0643211603321001</c:v>
                </c:pt>
                <c:pt idx="500">
                  <c:v>5.0654567732024702</c:v>
                </c:pt>
                <c:pt idx="501">
                  <c:v>5.0652326064037698</c:v>
                </c:pt>
                <c:pt idx="502">
                  <c:v>5.0568690510357097</c:v>
                </c:pt>
                <c:pt idx="503">
                  <c:v>4.8990091049117801</c:v>
                </c:pt>
                <c:pt idx="504">
                  <c:v>4.92233773113208</c:v>
                </c:pt>
                <c:pt idx="505">
                  <c:v>4.9195628848513504</c:v>
                </c:pt>
                <c:pt idx="506">
                  <c:v>4.9152045084114997</c:v>
                </c:pt>
                <c:pt idx="507">
                  <c:v>4.9034271983106903</c:v>
                </c:pt>
                <c:pt idx="508">
                  <c:v>5.0087052241511296</c:v>
                </c:pt>
                <c:pt idx="509">
                  <c:v>5.1251843807678998</c:v>
                </c:pt>
                <c:pt idx="510">
                  <c:v>5.1614909251952401</c:v>
                </c:pt>
                <c:pt idx="511">
                  <c:v>5.1872577234220199</c:v>
                </c:pt>
                <c:pt idx="512">
                  <c:v>5.1981311956968996</c:v>
                </c:pt>
                <c:pt idx="513">
                  <c:v>5.2166861485001101</c:v>
                </c:pt>
                <c:pt idx="514">
                  <c:v>5.1725893386830997</c:v>
                </c:pt>
                <c:pt idx="515">
                  <c:v>5.1777537541318299</c:v>
                </c:pt>
                <c:pt idx="516">
                  <c:v>5.1637750942237304</c:v>
                </c:pt>
                <c:pt idx="517">
                  <c:v>5.1612966068936403</c:v>
                </c:pt>
                <c:pt idx="518">
                  <c:v>5.1478282358642202</c:v>
                </c:pt>
                <c:pt idx="519">
                  <c:v>5.1629945773112897</c:v>
                </c:pt>
                <c:pt idx="520">
                  <c:v>5.0737992019052403</c:v>
                </c:pt>
                <c:pt idx="521">
                  <c:v>5.0042995737357803</c:v>
                </c:pt>
                <c:pt idx="522">
                  <c:v>4.88262802896742</c:v>
                </c:pt>
                <c:pt idx="523">
                  <c:v>4.8597944550895704</c:v>
                </c:pt>
                <c:pt idx="524">
                  <c:v>4.8599077392892198</c:v>
                </c:pt>
                <c:pt idx="525">
                  <c:v>4.8588932397999001</c:v>
                </c:pt>
                <c:pt idx="526">
                  <c:v>5.0169988460123998</c:v>
                </c:pt>
                <c:pt idx="527">
                  <c:v>5.0661673777927998</c:v>
                </c:pt>
                <c:pt idx="528">
                  <c:v>5.0704823114727002</c:v>
                </c:pt>
                <c:pt idx="529">
                  <c:v>5.1530422310108497</c:v>
                </c:pt>
                <c:pt idx="530">
                  <c:v>5.1304949821567396</c:v>
                </c:pt>
                <c:pt idx="531">
                  <c:v>5.1435272890831998</c:v>
                </c:pt>
                <c:pt idx="532">
                  <c:v>5.1186023673769299</c:v>
                </c:pt>
                <c:pt idx="533">
                  <c:v>5.1211694343513496</c:v>
                </c:pt>
                <c:pt idx="534">
                  <c:v>5.1212098011114398</c:v>
                </c:pt>
                <c:pt idx="535">
                  <c:v>5.01198752824574</c:v>
                </c:pt>
                <c:pt idx="536">
                  <c:v>4.9893747116357403</c:v>
                </c:pt>
                <c:pt idx="537">
                  <c:v>4.9726788313733703</c:v>
                </c:pt>
                <c:pt idx="538">
                  <c:v>4.9592828890091596</c:v>
                </c:pt>
                <c:pt idx="539">
                  <c:v>4.9618206143037096</c:v>
                </c:pt>
                <c:pt idx="540">
                  <c:v>4.9618209153041297</c:v>
                </c:pt>
                <c:pt idx="541">
                  <c:v>4.9687927210139202</c:v>
                </c:pt>
                <c:pt idx="542">
                  <c:v>4.9846639412253397</c:v>
                </c:pt>
                <c:pt idx="543">
                  <c:v>5.0418676940381904</c:v>
                </c:pt>
                <c:pt idx="544">
                  <c:v>4.9630743947030398</c:v>
                </c:pt>
                <c:pt idx="545">
                  <c:v>4.9863311030633204</c:v>
                </c:pt>
                <c:pt idx="546">
                  <c:v>4.8621232987368801</c:v>
                </c:pt>
                <c:pt idx="547">
                  <c:v>4.8621254858388498</c:v>
                </c:pt>
                <c:pt idx="548">
                  <c:v>4.90581312159029</c:v>
                </c:pt>
                <c:pt idx="549">
                  <c:v>4.8894041097247198</c:v>
                </c:pt>
                <c:pt idx="550">
                  <c:v>4.8859703279144702</c:v>
                </c:pt>
                <c:pt idx="551">
                  <c:v>4.8250284450524301</c:v>
                </c:pt>
                <c:pt idx="552">
                  <c:v>4.8846926620376596</c:v>
                </c:pt>
                <c:pt idx="553">
                  <c:v>4.8697004589451298</c:v>
                </c:pt>
                <c:pt idx="554">
                  <c:v>4.8685571531076501</c:v>
                </c:pt>
                <c:pt idx="555">
                  <c:v>4.9391622292821902</c:v>
                </c:pt>
                <c:pt idx="556">
                  <c:v>4.8065782888413597</c:v>
                </c:pt>
                <c:pt idx="557">
                  <c:v>4.8250681321125404</c:v>
                </c:pt>
                <c:pt idx="558">
                  <c:v>4.8250426389139802</c:v>
                </c:pt>
                <c:pt idx="559">
                  <c:v>4.7904305925506598</c:v>
                </c:pt>
                <c:pt idx="560">
                  <c:v>4.7972645410399704</c:v>
                </c:pt>
                <c:pt idx="561">
                  <c:v>4.8155755959664797</c:v>
                </c:pt>
                <c:pt idx="562">
                  <c:v>4.8153501332895301</c:v>
                </c:pt>
                <c:pt idx="563">
                  <c:v>4.8654674606563102</c:v>
                </c:pt>
                <c:pt idx="564">
                  <c:v>4.8548993562198</c:v>
                </c:pt>
                <c:pt idx="565">
                  <c:v>4.8267776253933103</c:v>
                </c:pt>
                <c:pt idx="566">
                  <c:v>4.7894253141873699</c:v>
                </c:pt>
                <c:pt idx="567">
                  <c:v>4.7915323247747903</c:v>
                </c:pt>
                <c:pt idx="568">
                  <c:v>4.7992823870970698</c:v>
                </c:pt>
                <c:pt idx="569">
                  <c:v>4.7296184397081502</c:v>
                </c:pt>
                <c:pt idx="570">
                  <c:v>4.7326272707708998</c:v>
                </c:pt>
                <c:pt idx="571">
                  <c:v>4.7270929461127702</c:v>
                </c:pt>
                <c:pt idx="572">
                  <c:v>4.72673532240933</c:v>
                </c:pt>
                <c:pt idx="573">
                  <c:v>4.7178942092539904</c:v>
                </c:pt>
                <c:pt idx="574">
                  <c:v>4.7401513378733302</c:v>
                </c:pt>
                <c:pt idx="575">
                  <c:v>4.7388667184143003</c:v>
                </c:pt>
                <c:pt idx="576">
                  <c:v>4.7307832317771101</c:v>
                </c:pt>
                <c:pt idx="577">
                  <c:v>4.7307893402290597</c:v>
                </c:pt>
                <c:pt idx="578">
                  <c:v>4.7756584266579303</c:v>
                </c:pt>
                <c:pt idx="579">
                  <c:v>4.8474055796117197</c:v>
                </c:pt>
                <c:pt idx="580">
                  <c:v>4.8390510790816101</c:v>
                </c:pt>
                <c:pt idx="581">
                  <c:v>4.9593166325295801</c:v>
                </c:pt>
                <c:pt idx="582">
                  <c:v>4.9618262016534604</c:v>
                </c:pt>
                <c:pt idx="583">
                  <c:v>5.0006297396521502</c:v>
                </c:pt>
                <c:pt idx="584">
                  <c:v>5.00045677468019</c:v>
                </c:pt>
                <c:pt idx="585">
                  <c:v>4.9780077686880002</c:v>
                </c:pt>
                <c:pt idx="586">
                  <c:v>5.0247689394154298</c:v>
                </c:pt>
                <c:pt idx="587">
                  <c:v>5.0238540184289198</c:v>
                </c:pt>
                <c:pt idx="588">
                  <c:v>4.99878895286089</c:v>
                </c:pt>
                <c:pt idx="589">
                  <c:v>4.9249492641313601</c:v>
                </c:pt>
                <c:pt idx="590">
                  <c:v>4.9242988114173896</c:v>
                </c:pt>
                <c:pt idx="591">
                  <c:v>4.9144073332317397</c:v>
                </c:pt>
                <c:pt idx="592">
                  <c:v>4.9212447952292999</c:v>
                </c:pt>
                <c:pt idx="593">
                  <c:v>4.9056961231085499</c:v>
                </c:pt>
                <c:pt idx="594">
                  <c:v>5.0167599750190996</c:v>
                </c:pt>
                <c:pt idx="595">
                  <c:v>5.0172055280505097</c:v>
                </c:pt>
                <c:pt idx="596">
                  <c:v>5.0063974484360498</c:v>
                </c:pt>
                <c:pt idx="597">
                  <c:v>5.1001905185061496</c:v>
                </c:pt>
                <c:pt idx="598">
                  <c:v>5.0857059964275004</c:v>
                </c:pt>
                <c:pt idx="599">
                  <c:v>5.0762372133492502</c:v>
                </c:pt>
                <c:pt idx="600">
                  <c:v>4.9833520143891503</c:v>
                </c:pt>
                <c:pt idx="601">
                  <c:v>4.9834499333603901</c:v>
                </c:pt>
                <c:pt idx="602">
                  <c:v>5.0871628934070001</c:v>
                </c:pt>
                <c:pt idx="603">
                  <c:v>5.0808943022133404</c:v>
                </c:pt>
                <c:pt idx="604">
                  <c:v>5.0694939645658899</c:v>
                </c:pt>
                <c:pt idx="605">
                  <c:v>5.0770182601986003</c:v>
                </c:pt>
                <c:pt idx="606">
                  <c:v>5.1157673426469499</c:v>
                </c:pt>
                <c:pt idx="607">
                  <c:v>5.1375896030040602</c:v>
                </c:pt>
                <c:pt idx="608">
                  <c:v>5.1293205547275704</c:v>
                </c:pt>
                <c:pt idx="609">
                  <c:v>5.1293432231755798</c:v>
                </c:pt>
                <c:pt idx="610">
                  <c:v>5.1315352841450901</c:v>
                </c:pt>
                <c:pt idx="611">
                  <c:v>5.12186059939408</c:v>
                </c:pt>
                <c:pt idx="612">
                  <c:v>5.1563591187096902</c:v>
                </c:pt>
                <c:pt idx="613">
                  <c:v>5.1584394038939401</c:v>
                </c:pt>
                <c:pt idx="614">
                  <c:v>5.1619628184683597</c:v>
                </c:pt>
                <c:pt idx="615">
                  <c:v>5.2240985246750897</c:v>
                </c:pt>
                <c:pt idx="616">
                  <c:v>5.2251964812504399</c:v>
                </c:pt>
                <c:pt idx="617">
                  <c:v>5.2251547609781097</c:v>
                </c:pt>
                <c:pt idx="618">
                  <c:v>5.2144974606785004</c:v>
                </c:pt>
                <c:pt idx="619">
                  <c:v>5.2145789427773597</c:v>
                </c:pt>
                <c:pt idx="620">
                  <c:v>5.1776624075450899</c:v>
                </c:pt>
                <c:pt idx="621">
                  <c:v>5.2011769478620904</c:v>
                </c:pt>
                <c:pt idx="622">
                  <c:v>5.2037395260764097</c:v>
                </c:pt>
                <c:pt idx="623">
                  <c:v>5.1607573492644301</c:v>
                </c:pt>
                <c:pt idx="624">
                  <c:v>5.1603948920153204</c:v>
                </c:pt>
                <c:pt idx="625">
                  <c:v>5.1661030628015796</c:v>
                </c:pt>
                <c:pt idx="626">
                  <c:v>5.1443677909755898</c:v>
                </c:pt>
                <c:pt idx="627">
                  <c:v>5.1525587150429901</c:v>
                </c:pt>
                <c:pt idx="628">
                  <c:v>5.1518533745119601</c:v>
                </c:pt>
                <c:pt idx="629">
                  <c:v>5.1977783579481001</c:v>
                </c:pt>
                <c:pt idx="630">
                  <c:v>5.1926370638803796</c:v>
                </c:pt>
                <c:pt idx="631">
                  <c:v>5.1930655694581596</c:v>
                </c:pt>
                <c:pt idx="632">
                  <c:v>5.0711065131934099</c:v>
                </c:pt>
                <c:pt idx="633">
                  <c:v>5.0891312507765196</c:v>
                </c:pt>
                <c:pt idx="634">
                  <c:v>5.1400078775547202</c:v>
                </c:pt>
                <c:pt idx="635">
                  <c:v>4.9787666152774603</c:v>
                </c:pt>
                <c:pt idx="636">
                  <c:v>4.9985389845420602</c:v>
                </c:pt>
                <c:pt idx="637">
                  <c:v>4.9983277741242897</c:v>
                </c:pt>
                <c:pt idx="638">
                  <c:v>4.9646686926045502</c:v>
                </c:pt>
                <c:pt idx="639">
                  <c:v>5.0130782722205796</c:v>
                </c:pt>
                <c:pt idx="640">
                  <c:v>4.9295111298548004</c:v>
                </c:pt>
                <c:pt idx="641">
                  <c:v>4.9290025867771403</c:v>
                </c:pt>
                <c:pt idx="642">
                  <c:v>4.9363073150126304</c:v>
                </c:pt>
                <c:pt idx="643">
                  <c:v>4.9315707237663702</c:v>
                </c:pt>
                <c:pt idx="644">
                  <c:v>4.8674734386644802</c:v>
                </c:pt>
                <c:pt idx="645">
                  <c:v>4.8738910877611099</c:v>
                </c:pt>
                <c:pt idx="646">
                  <c:v>4.8610239700886098</c:v>
                </c:pt>
                <c:pt idx="647">
                  <c:v>4.8482684574011703</c:v>
                </c:pt>
                <c:pt idx="648">
                  <c:v>4.8139791553416504</c:v>
                </c:pt>
                <c:pt idx="649">
                  <c:v>4.7567582897661298</c:v>
                </c:pt>
                <c:pt idx="650">
                  <c:v>4.9160793003983603</c:v>
                </c:pt>
                <c:pt idx="651">
                  <c:v>4.8916821128407504</c:v>
                </c:pt>
                <c:pt idx="652">
                  <c:v>4.92621581090701</c:v>
                </c:pt>
                <c:pt idx="653">
                  <c:v>4.9101310188485101</c:v>
                </c:pt>
                <c:pt idx="654">
                  <c:v>4.8113818597813403</c:v>
                </c:pt>
                <c:pt idx="655">
                  <c:v>4.8963460836908803</c:v>
                </c:pt>
                <c:pt idx="656">
                  <c:v>4.9689009961131996</c:v>
                </c:pt>
                <c:pt idx="657">
                  <c:v>4.9484421152370599</c:v>
                </c:pt>
                <c:pt idx="658">
                  <c:v>4.9421536597733704</c:v>
                </c:pt>
                <c:pt idx="659">
                  <c:v>4.9389187347210299</c:v>
                </c:pt>
                <c:pt idx="660">
                  <c:v>4.9292667072114904</c:v>
                </c:pt>
                <c:pt idx="661">
                  <c:v>4.9299097975423702</c:v>
                </c:pt>
                <c:pt idx="662">
                  <c:v>4.9271012308467501</c:v>
                </c:pt>
                <c:pt idx="663">
                  <c:v>4.9169946372691298</c:v>
                </c:pt>
                <c:pt idx="664">
                  <c:v>4.9408354112495303</c:v>
                </c:pt>
                <c:pt idx="665">
                  <c:v>4.9298200869853499</c:v>
                </c:pt>
                <c:pt idx="666">
                  <c:v>4.9205252355463003</c:v>
                </c:pt>
                <c:pt idx="667">
                  <c:v>4.9204228905219196</c:v>
                </c:pt>
                <c:pt idx="668">
                  <c:v>4.9619301638639097</c:v>
                </c:pt>
                <c:pt idx="669">
                  <c:v>4.95876819530646</c:v>
                </c:pt>
                <c:pt idx="670">
                  <c:v>4.9490059375355697</c:v>
                </c:pt>
                <c:pt idx="671">
                  <c:v>5.0354066636009103</c:v>
                </c:pt>
                <c:pt idx="672">
                  <c:v>5.0596219968831901</c:v>
                </c:pt>
                <c:pt idx="673">
                  <c:v>5.0579799975616604</c:v>
                </c:pt>
                <c:pt idx="674">
                  <c:v>5.0417416535267403</c:v>
                </c:pt>
                <c:pt idx="675">
                  <c:v>5.0129799157166097</c:v>
                </c:pt>
                <c:pt idx="676">
                  <c:v>5.0127942712714999</c:v>
                </c:pt>
                <c:pt idx="677">
                  <c:v>5.0128057616722899</c:v>
                </c:pt>
                <c:pt idx="678">
                  <c:v>5.03168768151194</c:v>
                </c:pt>
                <c:pt idx="679">
                  <c:v>5.03202452147102</c:v>
                </c:pt>
                <c:pt idx="680">
                  <c:v>5.0712864448003998</c:v>
                </c:pt>
                <c:pt idx="681">
                  <c:v>5.0606248296255396</c:v>
                </c:pt>
                <c:pt idx="682">
                  <c:v>5.0058720791460098</c:v>
                </c:pt>
                <c:pt idx="683">
                  <c:v>5.1675533028212302</c:v>
                </c:pt>
                <c:pt idx="684">
                  <c:v>5.1935966525115402</c:v>
                </c:pt>
                <c:pt idx="685">
                  <c:v>5.1934799970138901</c:v>
                </c:pt>
                <c:pt idx="686">
                  <c:v>5.2821725657994998</c:v>
                </c:pt>
                <c:pt idx="687">
                  <c:v>5.1831503914041699</c:v>
                </c:pt>
                <c:pt idx="688">
                  <c:v>5.2255070620471598</c:v>
                </c:pt>
                <c:pt idx="689">
                  <c:v>5.1040351850927204</c:v>
                </c:pt>
                <c:pt idx="690">
                  <c:v>5.1523891033747402</c:v>
                </c:pt>
                <c:pt idx="691">
                  <c:v>5.0811972616022203</c:v>
                </c:pt>
                <c:pt idx="692">
                  <c:v>5.0644477221693496</c:v>
                </c:pt>
                <c:pt idx="693">
                  <c:v>5.0515633422666903</c:v>
                </c:pt>
                <c:pt idx="694">
                  <c:v>5.0517095473523597</c:v>
                </c:pt>
                <c:pt idx="695">
                  <c:v>5.07024612439574</c:v>
                </c:pt>
                <c:pt idx="696">
                  <c:v>5.0617064941389804</c:v>
                </c:pt>
                <c:pt idx="697">
                  <c:v>5.0497738564812602</c:v>
                </c:pt>
                <c:pt idx="698">
                  <c:v>5.0393396292682997</c:v>
                </c:pt>
                <c:pt idx="699">
                  <c:v>5.11114873546778</c:v>
                </c:pt>
                <c:pt idx="700">
                  <c:v>5.11216060473288</c:v>
                </c:pt>
                <c:pt idx="701">
                  <c:v>5.1895377641520399</c:v>
                </c:pt>
                <c:pt idx="702">
                  <c:v>5.2056924452757896</c:v>
                </c:pt>
                <c:pt idx="703">
                  <c:v>5.1918676056089303</c:v>
                </c:pt>
                <c:pt idx="704">
                  <c:v>5.0823466248198104</c:v>
                </c:pt>
                <c:pt idx="705">
                  <c:v>5.0823503815703104</c:v>
                </c:pt>
                <c:pt idx="706">
                  <c:v>5.0823448840055301</c:v>
                </c:pt>
                <c:pt idx="707">
                  <c:v>5.0150591566205298</c:v>
                </c:pt>
                <c:pt idx="708">
                  <c:v>5.0150600359675899</c:v>
                </c:pt>
                <c:pt idx="709">
                  <c:v>5.0638105044655504</c:v>
                </c:pt>
                <c:pt idx="710">
                  <c:v>5.0544717149533396</c:v>
                </c:pt>
                <c:pt idx="711">
                  <c:v>5.0489812891708503</c:v>
                </c:pt>
                <c:pt idx="712">
                  <c:v>5.03993098530339</c:v>
                </c:pt>
                <c:pt idx="713">
                  <c:v>5.0143028288105498</c:v>
                </c:pt>
                <c:pt idx="714">
                  <c:v>5.0157230602119398</c:v>
                </c:pt>
                <c:pt idx="715">
                  <c:v>4.9597372244560596</c:v>
                </c:pt>
                <c:pt idx="716">
                  <c:v>4.8897978811086196</c:v>
                </c:pt>
                <c:pt idx="717">
                  <c:v>4.9179660937971397</c:v>
                </c:pt>
                <c:pt idx="718">
                  <c:v>4.9221746658845698</c:v>
                </c:pt>
                <c:pt idx="719">
                  <c:v>4.9131225385203798</c:v>
                </c:pt>
                <c:pt idx="720">
                  <c:v>4.9128982609405298</c:v>
                </c:pt>
                <c:pt idx="721">
                  <c:v>4.9788911298903296</c:v>
                </c:pt>
                <c:pt idx="722">
                  <c:v>4.9788975252340997</c:v>
                </c:pt>
                <c:pt idx="723">
                  <c:v>4.9725962691240699</c:v>
                </c:pt>
                <c:pt idx="724">
                  <c:v>5.1001842292114699</c:v>
                </c:pt>
                <c:pt idx="725">
                  <c:v>5.0795801133221801</c:v>
                </c:pt>
                <c:pt idx="726">
                  <c:v>4.9906681342232</c:v>
                </c:pt>
                <c:pt idx="727">
                  <c:v>5.0143231375505204</c:v>
                </c:pt>
                <c:pt idx="728">
                  <c:v>4.9951969006553902</c:v>
                </c:pt>
                <c:pt idx="729">
                  <c:v>5.0319532153340498</c:v>
                </c:pt>
                <c:pt idx="730">
                  <c:v>5.0318925488299504</c:v>
                </c:pt>
                <c:pt idx="731">
                  <c:v>5.0244330724814796</c:v>
                </c:pt>
                <c:pt idx="732">
                  <c:v>4.9954999052203304</c:v>
                </c:pt>
                <c:pt idx="733">
                  <c:v>5.0874554475406404</c:v>
                </c:pt>
                <c:pt idx="734">
                  <c:v>4.9940182071612202</c:v>
                </c:pt>
                <c:pt idx="735">
                  <c:v>5.0682216129689301</c:v>
                </c:pt>
                <c:pt idx="736">
                  <c:v>5.1037060446730198</c:v>
                </c:pt>
                <c:pt idx="737">
                  <c:v>5.1092522583860802</c:v>
                </c:pt>
                <c:pt idx="738">
                  <c:v>5.1404294949424898</c:v>
                </c:pt>
                <c:pt idx="739">
                  <c:v>5.0935628601472596</c:v>
                </c:pt>
                <c:pt idx="740">
                  <c:v>5.0934952688614699</c:v>
                </c:pt>
                <c:pt idx="741">
                  <c:v>5.0801026234086697</c:v>
                </c:pt>
                <c:pt idx="742">
                  <c:v>4.9657479301290897</c:v>
                </c:pt>
                <c:pt idx="743">
                  <c:v>4.9659094438853</c:v>
                </c:pt>
                <c:pt idx="744">
                  <c:v>4.9931599971760097</c:v>
                </c:pt>
                <c:pt idx="745">
                  <c:v>4.9915445341791802</c:v>
                </c:pt>
                <c:pt idx="746">
                  <c:v>4.9911901840820398</c:v>
                </c:pt>
                <c:pt idx="747">
                  <c:v>5.0012555514082404</c:v>
                </c:pt>
                <c:pt idx="748">
                  <c:v>4.97238494476826</c:v>
                </c:pt>
                <c:pt idx="749">
                  <c:v>4.9702771099445799</c:v>
                </c:pt>
                <c:pt idx="750">
                  <c:v>4.9773815075420096</c:v>
                </c:pt>
                <c:pt idx="751">
                  <c:v>4.9544546167766201</c:v>
                </c:pt>
                <c:pt idx="752">
                  <c:v>4.9901827874942102</c:v>
                </c:pt>
                <c:pt idx="753">
                  <c:v>4.9420727434803702</c:v>
                </c:pt>
                <c:pt idx="754">
                  <c:v>4.9457228180261996</c:v>
                </c:pt>
                <c:pt idx="755">
                  <c:v>4.9225701343544204</c:v>
                </c:pt>
                <c:pt idx="756">
                  <c:v>4.9232240261329396</c:v>
                </c:pt>
                <c:pt idx="757">
                  <c:v>4.9168391488319196</c:v>
                </c:pt>
                <c:pt idx="758">
                  <c:v>4.9012811946424097</c:v>
                </c:pt>
                <c:pt idx="759">
                  <c:v>4.8512030831183903</c:v>
                </c:pt>
                <c:pt idx="760">
                  <c:v>4.8891592997944597</c:v>
                </c:pt>
                <c:pt idx="761">
                  <c:v>4.8735560081335398</c:v>
                </c:pt>
                <c:pt idx="762">
                  <c:v>4.8295201453823298</c:v>
                </c:pt>
                <c:pt idx="763">
                  <c:v>4.8295623616237897</c:v>
                </c:pt>
                <c:pt idx="764">
                  <c:v>4.98300419298889</c:v>
                </c:pt>
                <c:pt idx="765">
                  <c:v>4.9783681502848802</c:v>
                </c:pt>
                <c:pt idx="766">
                  <c:v>5.0589090538077199</c:v>
                </c:pt>
                <c:pt idx="767">
                  <c:v>5.0619954391539999</c:v>
                </c:pt>
                <c:pt idx="768">
                  <c:v>5.0279202075222997</c:v>
                </c:pt>
                <c:pt idx="769">
                  <c:v>4.9562639947752896</c:v>
                </c:pt>
                <c:pt idx="770">
                  <c:v>5.0112787746491501</c:v>
                </c:pt>
                <c:pt idx="771">
                  <c:v>5.1564024225274796</c:v>
                </c:pt>
                <c:pt idx="772">
                  <c:v>5.0418631780614804</c:v>
                </c:pt>
                <c:pt idx="773">
                  <c:v>5.0486098193612303</c:v>
                </c:pt>
                <c:pt idx="774">
                  <c:v>5.06421380331357</c:v>
                </c:pt>
                <c:pt idx="775">
                  <c:v>5.0644900177438101</c:v>
                </c:pt>
                <c:pt idx="776">
                  <c:v>5.0620398510884996</c:v>
                </c:pt>
                <c:pt idx="777">
                  <c:v>5.1511854002008199</c:v>
                </c:pt>
                <c:pt idx="778">
                  <c:v>5.1516313355444501</c:v>
                </c:pt>
                <c:pt idx="779">
                  <c:v>5.1541760734556599</c:v>
                </c:pt>
                <c:pt idx="780">
                  <c:v>5.1472549910061502</c:v>
                </c:pt>
                <c:pt idx="781">
                  <c:v>5.1506027981283902</c:v>
                </c:pt>
                <c:pt idx="782">
                  <c:v>5.1543121300016503</c:v>
                </c:pt>
                <c:pt idx="783">
                  <c:v>5.1583464646547803</c:v>
                </c:pt>
                <c:pt idx="784">
                  <c:v>5.1584017865762304</c:v>
                </c:pt>
                <c:pt idx="785">
                  <c:v>5.0481561099953201</c:v>
                </c:pt>
                <c:pt idx="786">
                  <c:v>5.0249795443173504</c:v>
                </c:pt>
                <c:pt idx="787">
                  <c:v>4.9602206651232699</c:v>
                </c:pt>
                <c:pt idx="788">
                  <c:v>4.9646171235696297</c:v>
                </c:pt>
                <c:pt idx="789">
                  <c:v>4.9666474876163402</c:v>
                </c:pt>
                <c:pt idx="790">
                  <c:v>4.9865964158511602</c:v>
                </c:pt>
                <c:pt idx="791">
                  <c:v>4.9483487643095696</c:v>
                </c:pt>
                <c:pt idx="792">
                  <c:v>4.9617434205607003</c:v>
                </c:pt>
                <c:pt idx="793">
                  <c:v>4.9614263205196503</c:v>
                </c:pt>
                <c:pt idx="794">
                  <c:v>4.9699326048459698</c:v>
                </c:pt>
                <c:pt idx="795">
                  <c:v>5.1003678042035698</c:v>
                </c:pt>
                <c:pt idx="796">
                  <c:v>5.1004111215283299</c:v>
                </c:pt>
                <c:pt idx="797">
                  <c:v>5.1847002483104303</c:v>
                </c:pt>
                <c:pt idx="798">
                  <c:v>5.1845043792254302</c:v>
                </c:pt>
                <c:pt idx="799">
                  <c:v>5.2169344879402599</c:v>
                </c:pt>
                <c:pt idx="800">
                  <c:v>5.2169263908214099</c:v>
                </c:pt>
                <c:pt idx="801">
                  <c:v>5.2243051826838096</c:v>
                </c:pt>
                <c:pt idx="802">
                  <c:v>5.2192528833553098</c:v>
                </c:pt>
                <c:pt idx="803">
                  <c:v>5.1654141609492203</c:v>
                </c:pt>
                <c:pt idx="804">
                  <c:v>5.1728212808358398</c:v>
                </c:pt>
                <c:pt idx="805">
                  <c:v>5.1451329721808401</c:v>
                </c:pt>
                <c:pt idx="806">
                  <c:v>5.1449508918015301</c:v>
                </c:pt>
                <c:pt idx="807">
                  <c:v>5.1443774986741202</c:v>
                </c:pt>
                <c:pt idx="808">
                  <c:v>5.1801299011115098</c:v>
                </c:pt>
                <c:pt idx="809">
                  <c:v>5.1782532561477002</c:v>
                </c:pt>
                <c:pt idx="810">
                  <c:v>5.1556774130105802</c:v>
                </c:pt>
                <c:pt idx="811">
                  <c:v>5.1546563795014801</c:v>
                </c:pt>
                <c:pt idx="812">
                  <c:v>5.1223236425033196</c:v>
                </c:pt>
                <c:pt idx="813">
                  <c:v>5.1324280996573401</c:v>
                </c:pt>
                <c:pt idx="814">
                  <c:v>5.2071049013411903</c:v>
                </c:pt>
                <c:pt idx="815">
                  <c:v>5.1495555863750999</c:v>
                </c:pt>
                <c:pt idx="816">
                  <c:v>5.1439866714189701</c:v>
                </c:pt>
                <c:pt idx="817">
                  <c:v>5.1432239184953401</c:v>
                </c:pt>
                <c:pt idx="818">
                  <c:v>5.1417062859832496</c:v>
                </c:pt>
                <c:pt idx="819">
                  <c:v>5.1337606796166497</c:v>
                </c:pt>
                <c:pt idx="820">
                  <c:v>5.14450550982178</c:v>
                </c:pt>
                <c:pt idx="821">
                  <c:v>5.1988125205142701</c:v>
                </c:pt>
                <c:pt idx="822">
                  <c:v>5.1993139303192502</c:v>
                </c:pt>
                <c:pt idx="823">
                  <c:v>5.1436539162475103</c:v>
                </c:pt>
                <c:pt idx="824">
                  <c:v>5.1080185100617799</c:v>
                </c:pt>
                <c:pt idx="825">
                  <c:v>5.08619789067615</c:v>
                </c:pt>
                <c:pt idx="826">
                  <c:v>5.0833453262276098</c:v>
                </c:pt>
                <c:pt idx="827">
                  <c:v>5.1546532402999699</c:v>
                </c:pt>
                <c:pt idx="828">
                  <c:v>5.1144729444999797</c:v>
                </c:pt>
                <c:pt idx="829">
                  <c:v>5.1064169166788496</c:v>
                </c:pt>
                <c:pt idx="830">
                  <c:v>5.1100993106762198</c:v>
                </c:pt>
                <c:pt idx="831">
                  <c:v>5.1365247495551403</c:v>
                </c:pt>
                <c:pt idx="832">
                  <c:v>5.1076930459216996</c:v>
                </c:pt>
                <c:pt idx="833">
                  <c:v>5.0132100550049801</c:v>
                </c:pt>
                <c:pt idx="834">
                  <c:v>4.9338820179953498</c:v>
                </c:pt>
                <c:pt idx="835">
                  <c:v>4.9339801463461503</c:v>
                </c:pt>
                <c:pt idx="836">
                  <c:v>5.0664266333227497</c:v>
                </c:pt>
                <c:pt idx="837">
                  <c:v>5.07371636701669</c:v>
                </c:pt>
                <c:pt idx="838">
                  <c:v>5.06473266287923</c:v>
                </c:pt>
                <c:pt idx="839">
                  <c:v>5.0795363464646304</c:v>
                </c:pt>
                <c:pt idx="840">
                  <c:v>5.0681826468891904</c:v>
                </c:pt>
                <c:pt idx="841">
                  <c:v>5.07494383592989</c:v>
                </c:pt>
                <c:pt idx="842">
                  <c:v>5.0955252194193603</c:v>
                </c:pt>
                <c:pt idx="843">
                  <c:v>5.0960838985624504</c:v>
                </c:pt>
                <c:pt idx="844">
                  <c:v>5.0326702648153399</c:v>
                </c:pt>
                <c:pt idx="845">
                  <c:v>5.0715822220325704</c:v>
                </c:pt>
                <c:pt idx="846">
                  <c:v>5.0535484054327204</c:v>
                </c:pt>
                <c:pt idx="847">
                  <c:v>5.0538626988617201</c:v>
                </c:pt>
                <c:pt idx="848">
                  <c:v>5.0976880721942299</c:v>
                </c:pt>
                <c:pt idx="849">
                  <c:v>4.9821728927603601</c:v>
                </c:pt>
                <c:pt idx="850">
                  <c:v>5.1065993700602199</c:v>
                </c:pt>
                <c:pt idx="851">
                  <c:v>5.1067075253162102</c:v>
                </c:pt>
                <c:pt idx="852">
                  <c:v>5.0372553660065904</c:v>
                </c:pt>
                <c:pt idx="853">
                  <c:v>5.1029871375427502</c:v>
                </c:pt>
                <c:pt idx="854">
                  <c:v>5.1015929494403203</c:v>
                </c:pt>
                <c:pt idx="855">
                  <c:v>5.1071476463898202</c:v>
                </c:pt>
                <c:pt idx="856">
                  <c:v>5.1089436625954603</c:v>
                </c:pt>
                <c:pt idx="857">
                  <c:v>4.9970035773720696</c:v>
                </c:pt>
                <c:pt idx="858">
                  <c:v>5.0007703618505897</c:v>
                </c:pt>
                <c:pt idx="859">
                  <c:v>5.0515738836919803</c:v>
                </c:pt>
                <c:pt idx="860">
                  <c:v>5.0631922924755104</c:v>
                </c:pt>
                <c:pt idx="861">
                  <c:v>5.0544583161956904</c:v>
                </c:pt>
                <c:pt idx="862">
                  <c:v>5.0519544458046601</c:v>
                </c:pt>
                <c:pt idx="863">
                  <c:v>4.9437446977928401</c:v>
                </c:pt>
                <c:pt idx="864">
                  <c:v>4.9435807748871703</c:v>
                </c:pt>
                <c:pt idx="865">
                  <c:v>5.0296798768606701</c:v>
                </c:pt>
                <c:pt idx="866">
                  <c:v>5.0045383510036103</c:v>
                </c:pt>
                <c:pt idx="867">
                  <c:v>5.00459565854828</c:v>
                </c:pt>
                <c:pt idx="868">
                  <c:v>5.1251870925611396</c:v>
                </c:pt>
                <c:pt idx="869">
                  <c:v>5.1272984403509803</c:v>
                </c:pt>
                <c:pt idx="870">
                  <c:v>5.1037683955296202</c:v>
                </c:pt>
                <c:pt idx="871">
                  <c:v>5.1228150917761202</c:v>
                </c:pt>
                <c:pt idx="872">
                  <c:v>5.1238981491234696</c:v>
                </c:pt>
                <c:pt idx="873">
                  <c:v>5.1647000838209198</c:v>
                </c:pt>
                <c:pt idx="874">
                  <c:v>5.2161289035727902</c:v>
                </c:pt>
                <c:pt idx="875">
                  <c:v>5.2364804163221299</c:v>
                </c:pt>
                <c:pt idx="876">
                  <c:v>5.2126716941435296</c:v>
                </c:pt>
                <c:pt idx="877">
                  <c:v>5.0172805814316499</c:v>
                </c:pt>
                <c:pt idx="878">
                  <c:v>5.0341276995804796</c:v>
                </c:pt>
                <c:pt idx="879">
                  <c:v>5.03444527594782</c:v>
                </c:pt>
                <c:pt idx="880">
                  <c:v>4.9830924129593299</c:v>
                </c:pt>
                <c:pt idx="881">
                  <c:v>4.9653542868664999</c:v>
                </c:pt>
                <c:pt idx="882">
                  <c:v>4.9077802782426101</c:v>
                </c:pt>
                <c:pt idx="883">
                  <c:v>4.9402724710577699</c:v>
                </c:pt>
                <c:pt idx="884">
                  <c:v>4.9009516070802404</c:v>
                </c:pt>
                <c:pt idx="885">
                  <c:v>4.9045241495952396</c:v>
                </c:pt>
                <c:pt idx="886">
                  <c:v>4.9111812377446604</c:v>
                </c:pt>
                <c:pt idx="887">
                  <c:v>4.9030657984055104</c:v>
                </c:pt>
                <c:pt idx="888">
                  <c:v>4.9863142296016303</c:v>
                </c:pt>
                <c:pt idx="889">
                  <c:v>4.8774292166042104</c:v>
                </c:pt>
                <c:pt idx="890">
                  <c:v>4.8665008724962497</c:v>
                </c:pt>
                <c:pt idx="891">
                  <c:v>4.9000985308644998</c:v>
                </c:pt>
                <c:pt idx="892">
                  <c:v>4.8940599515701599</c:v>
                </c:pt>
                <c:pt idx="893">
                  <c:v>4.90546069150394</c:v>
                </c:pt>
                <c:pt idx="894">
                  <c:v>4.9054869801693703</c:v>
                </c:pt>
                <c:pt idx="895">
                  <c:v>4.8528987221167199</c:v>
                </c:pt>
                <c:pt idx="896">
                  <c:v>4.8554915903871096</c:v>
                </c:pt>
                <c:pt idx="897">
                  <c:v>4.8594522811659102</c:v>
                </c:pt>
                <c:pt idx="898">
                  <c:v>4.9341780752102702</c:v>
                </c:pt>
                <c:pt idx="899">
                  <c:v>4.9320339292877797</c:v>
                </c:pt>
                <c:pt idx="900">
                  <c:v>4.94306373354814</c:v>
                </c:pt>
                <c:pt idx="901">
                  <c:v>4.9488244874800804</c:v>
                </c:pt>
                <c:pt idx="902">
                  <c:v>4.9839703190428004</c:v>
                </c:pt>
                <c:pt idx="903">
                  <c:v>4.9514602368208198</c:v>
                </c:pt>
                <c:pt idx="904">
                  <c:v>4.95959841347993</c:v>
                </c:pt>
                <c:pt idx="905">
                  <c:v>4.9539110444798302</c:v>
                </c:pt>
                <c:pt idx="906">
                  <c:v>4.9544660805534804</c:v>
                </c:pt>
                <c:pt idx="907">
                  <c:v>4.9716195478206</c:v>
                </c:pt>
                <c:pt idx="908">
                  <c:v>4.8844841029936097</c:v>
                </c:pt>
                <c:pt idx="909">
                  <c:v>4.8992855216002997</c:v>
                </c:pt>
                <c:pt idx="910">
                  <c:v>4.8813916510659698</c:v>
                </c:pt>
                <c:pt idx="911">
                  <c:v>4.8045562041177501</c:v>
                </c:pt>
                <c:pt idx="912">
                  <c:v>4.8793613611704396</c:v>
                </c:pt>
                <c:pt idx="913">
                  <c:v>4.8238354826823899</c:v>
                </c:pt>
                <c:pt idx="914">
                  <c:v>4.84252763489605</c:v>
                </c:pt>
                <c:pt idx="915">
                  <c:v>4.85530345967556</c:v>
                </c:pt>
                <c:pt idx="916">
                  <c:v>4.8100794532787603</c:v>
                </c:pt>
                <c:pt idx="917">
                  <c:v>4.7504235966810198</c:v>
                </c:pt>
                <c:pt idx="918">
                  <c:v>4.7446930853225497</c:v>
                </c:pt>
                <c:pt idx="919">
                  <c:v>4.7480138425999598</c:v>
                </c:pt>
                <c:pt idx="920">
                  <c:v>4.7488074203416204</c:v>
                </c:pt>
                <c:pt idx="921">
                  <c:v>4.8266529961003899</c:v>
                </c:pt>
                <c:pt idx="922">
                  <c:v>4.8606779919379104</c:v>
                </c:pt>
                <c:pt idx="923">
                  <c:v>4.9291289133835301</c:v>
                </c:pt>
                <c:pt idx="924">
                  <c:v>4.9610403992752703</c:v>
                </c:pt>
                <c:pt idx="925">
                  <c:v>4.9662788576394501</c:v>
                </c:pt>
                <c:pt idx="926">
                  <c:v>4.8201203745742296</c:v>
                </c:pt>
                <c:pt idx="927">
                  <c:v>4.8268171705789698</c:v>
                </c:pt>
                <c:pt idx="928">
                  <c:v>4.8472814796790002</c:v>
                </c:pt>
                <c:pt idx="929">
                  <c:v>4.8810632241720402</c:v>
                </c:pt>
                <c:pt idx="930">
                  <c:v>4.8529616412960603</c:v>
                </c:pt>
                <c:pt idx="931">
                  <c:v>4.8318926675334701</c:v>
                </c:pt>
                <c:pt idx="932">
                  <c:v>4.8166968955550997</c:v>
                </c:pt>
                <c:pt idx="933">
                  <c:v>4.8097395109345698</c:v>
                </c:pt>
                <c:pt idx="934">
                  <c:v>4.7868476345833404</c:v>
                </c:pt>
                <c:pt idx="935">
                  <c:v>4.8566776949678099</c:v>
                </c:pt>
                <c:pt idx="936">
                  <c:v>5.0017569843592202</c:v>
                </c:pt>
                <c:pt idx="937">
                  <c:v>4.9956986900146898</c:v>
                </c:pt>
                <c:pt idx="938">
                  <c:v>4.9308828053879497</c:v>
                </c:pt>
                <c:pt idx="939">
                  <c:v>4.9255173970096697</c:v>
                </c:pt>
                <c:pt idx="940">
                  <c:v>4.9188077277415703</c:v>
                </c:pt>
                <c:pt idx="941">
                  <c:v>4.9535404472276303</c:v>
                </c:pt>
                <c:pt idx="942">
                  <c:v>4.9536710070309802</c:v>
                </c:pt>
                <c:pt idx="943">
                  <c:v>4.9601821270978901</c:v>
                </c:pt>
                <c:pt idx="944">
                  <c:v>4.9570951222033397</c:v>
                </c:pt>
                <c:pt idx="945">
                  <c:v>4.9520900092871702</c:v>
                </c:pt>
                <c:pt idx="946">
                  <c:v>4.9535162135498201</c:v>
                </c:pt>
                <c:pt idx="947">
                  <c:v>5.0251788735618597</c:v>
                </c:pt>
                <c:pt idx="948">
                  <c:v>5.0251800903869199</c:v>
                </c:pt>
                <c:pt idx="949">
                  <c:v>5.0251802524781404</c:v>
                </c:pt>
                <c:pt idx="950">
                  <c:v>5.0255230966195903</c:v>
                </c:pt>
                <c:pt idx="951">
                  <c:v>5.0769948926582398</c:v>
                </c:pt>
                <c:pt idx="952">
                  <c:v>5.0833957987628899</c:v>
                </c:pt>
                <c:pt idx="953">
                  <c:v>5.0561636663997698</c:v>
                </c:pt>
                <c:pt idx="954">
                  <c:v>5.05636128508608</c:v>
                </c:pt>
                <c:pt idx="955">
                  <c:v>4.9483683833489396</c:v>
                </c:pt>
                <c:pt idx="956">
                  <c:v>4.9452454817762899</c:v>
                </c:pt>
                <c:pt idx="957">
                  <c:v>4.9452156064217299</c:v>
                </c:pt>
                <c:pt idx="958">
                  <c:v>4.9044552755587798</c:v>
                </c:pt>
                <c:pt idx="959">
                  <c:v>4.9384924799766399</c:v>
                </c:pt>
                <c:pt idx="960">
                  <c:v>4.9776125638289699</c:v>
                </c:pt>
                <c:pt idx="961">
                  <c:v>4.9298660521670197</c:v>
                </c:pt>
                <c:pt idx="962">
                  <c:v>4.9290699209108801</c:v>
                </c:pt>
                <c:pt idx="963">
                  <c:v>4.9030622688451997</c:v>
                </c:pt>
                <c:pt idx="964">
                  <c:v>4.9671598194935198</c:v>
                </c:pt>
                <c:pt idx="965">
                  <c:v>4.9672746571436797</c:v>
                </c:pt>
                <c:pt idx="966">
                  <c:v>4.8769336049591701</c:v>
                </c:pt>
                <c:pt idx="967">
                  <c:v>4.8678682472721899</c:v>
                </c:pt>
                <c:pt idx="968">
                  <c:v>4.8674120289678102</c:v>
                </c:pt>
                <c:pt idx="969">
                  <c:v>4.8645853719663501</c:v>
                </c:pt>
                <c:pt idx="970">
                  <c:v>4.9362402151542604</c:v>
                </c:pt>
                <c:pt idx="971">
                  <c:v>4.9255954965900299</c:v>
                </c:pt>
                <c:pt idx="972">
                  <c:v>4.9857721237090198</c:v>
                </c:pt>
                <c:pt idx="973">
                  <c:v>5.0321685899660897</c:v>
                </c:pt>
                <c:pt idx="974">
                  <c:v>4.9823638977211804</c:v>
                </c:pt>
                <c:pt idx="975">
                  <c:v>4.9831139907209199</c:v>
                </c:pt>
                <c:pt idx="976">
                  <c:v>4.9636087326225997</c:v>
                </c:pt>
                <c:pt idx="977">
                  <c:v>4.9348474068080002</c:v>
                </c:pt>
                <c:pt idx="978">
                  <c:v>5.0229568432380898</c:v>
                </c:pt>
                <c:pt idx="979">
                  <c:v>5.0108777497897199</c:v>
                </c:pt>
                <c:pt idx="980">
                  <c:v>4.9942071791537304</c:v>
                </c:pt>
                <c:pt idx="981">
                  <c:v>4.9714436723952904</c:v>
                </c:pt>
                <c:pt idx="982">
                  <c:v>4.9498315918659204</c:v>
                </c:pt>
                <c:pt idx="983">
                  <c:v>4.9427373113248603</c:v>
                </c:pt>
                <c:pt idx="984">
                  <c:v>4.95604248765635</c:v>
                </c:pt>
                <c:pt idx="985">
                  <c:v>4.9784930971393999</c:v>
                </c:pt>
                <c:pt idx="986">
                  <c:v>4.9818210733391499</c:v>
                </c:pt>
                <c:pt idx="987">
                  <c:v>4.9825636165888003</c:v>
                </c:pt>
                <c:pt idx="988">
                  <c:v>4.9621936484664202</c:v>
                </c:pt>
                <c:pt idx="989">
                  <c:v>4.9392749700611498</c:v>
                </c:pt>
                <c:pt idx="990">
                  <c:v>4.8604927245694203</c:v>
                </c:pt>
                <c:pt idx="991">
                  <c:v>4.8529890496433099</c:v>
                </c:pt>
                <c:pt idx="992">
                  <c:v>4.8412076208918897</c:v>
                </c:pt>
                <c:pt idx="993">
                  <c:v>4.8487705891321999</c:v>
                </c:pt>
                <c:pt idx="994">
                  <c:v>4.8428484676638899</c:v>
                </c:pt>
                <c:pt idx="995">
                  <c:v>4.7755071393114399</c:v>
                </c:pt>
                <c:pt idx="996">
                  <c:v>4.7757414631074804</c:v>
                </c:pt>
                <c:pt idx="997">
                  <c:v>4.8735060113333697</c:v>
                </c:pt>
                <c:pt idx="998">
                  <c:v>4.87214490008094</c:v>
                </c:pt>
                <c:pt idx="999">
                  <c:v>4.8744955415722098</c:v>
                </c:pt>
                <c:pt idx="1000">
                  <c:v>4.9870689715706202</c:v>
                </c:pt>
              </c:numCache>
            </c:numRef>
          </c:xVal>
          <c:yVal>
            <c:numRef>
              <c:f>'Trajectory-DL'!$AL$2:$AL$1002</c:f>
              <c:numCache>
                <c:formatCode>General</c:formatCode>
                <c:ptCount val="1001"/>
                <c:pt idx="0">
                  <c:v>0</c:v>
                </c:pt>
                <c:pt idx="1">
                  <c:v>0.231761890051884</c:v>
                </c:pt>
                <c:pt idx="2">
                  <c:v>0.33790170386604801</c:v>
                </c:pt>
                <c:pt idx="3">
                  <c:v>0.38642428996238598</c:v>
                </c:pt>
                <c:pt idx="4">
                  <c:v>0.39689908717255201</c:v>
                </c:pt>
                <c:pt idx="5">
                  <c:v>0.44068374293726698</c:v>
                </c:pt>
                <c:pt idx="6">
                  <c:v>0.45513293030649399</c:v>
                </c:pt>
                <c:pt idx="7">
                  <c:v>0.50506324925051804</c:v>
                </c:pt>
                <c:pt idx="8">
                  <c:v>0.51209966741040902</c:v>
                </c:pt>
                <c:pt idx="9">
                  <c:v>0.79998641978513396</c:v>
                </c:pt>
                <c:pt idx="10">
                  <c:v>0.80017866211687905</c:v>
                </c:pt>
                <c:pt idx="11">
                  <c:v>0.94307027103013596</c:v>
                </c:pt>
                <c:pt idx="12">
                  <c:v>0.91132022388779799</c:v>
                </c:pt>
                <c:pt idx="13">
                  <c:v>0.91305612756011401</c:v>
                </c:pt>
                <c:pt idx="14">
                  <c:v>0.91940100134629599</c:v>
                </c:pt>
                <c:pt idx="15">
                  <c:v>0.86550983532801096</c:v>
                </c:pt>
                <c:pt idx="16">
                  <c:v>0.87040465418494795</c:v>
                </c:pt>
                <c:pt idx="17">
                  <c:v>0.90699321224393503</c:v>
                </c:pt>
                <c:pt idx="18">
                  <c:v>1.00892012669013</c:v>
                </c:pt>
                <c:pt idx="19">
                  <c:v>0.93156850060318297</c:v>
                </c:pt>
                <c:pt idx="20">
                  <c:v>0.944166747151577</c:v>
                </c:pt>
                <c:pt idx="21">
                  <c:v>0.95003738351487999</c:v>
                </c:pt>
                <c:pt idx="22">
                  <c:v>0.97201165707590897</c:v>
                </c:pt>
                <c:pt idx="23">
                  <c:v>0.98074052072717099</c:v>
                </c:pt>
                <c:pt idx="24">
                  <c:v>1.0025731190887801</c:v>
                </c:pt>
                <c:pt idx="25">
                  <c:v>1.05275593887809</c:v>
                </c:pt>
                <c:pt idx="26">
                  <c:v>1.0557170675638901</c:v>
                </c:pt>
                <c:pt idx="27">
                  <c:v>1.1065450942735799</c:v>
                </c:pt>
                <c:pt idx="28">
                  <c:v>1.1072116092915001</c:v>
                </c:pt>
                <c:pt idx="29">
                  <c:v>1.05769438909872</c:v>
                </c:pt>
                <c:pt idx="30">
                  <c:v>1.1036120886406</c:v>
                </c:pt>
                <c:pt idx="31">
                  <c:v>1.1038698957094399</c:v>
                </c:pt>
                <c:pt idx="32">
                  <c:v>1.0257604960107201</c:v>
                </c:pt>
                <c:pt idx="33">
                  <c:v>0.92592067722615101</c:v>
                </c:pt>
                <c:pt idx="34">
                  <c:v>0.92592181415132901</c:v>
                </c:pt>
                <c:pt idx="35">
                  <c:v>0.943611285679958</c:v>
                </c:pt>
                <c:pt idx="36">
                  <c:v>1.0518132586822799</c:v>
                </c:pt>
                <c:pt idx="37">
                  <c:v>1.0347085842475601</c:v>
                </c:pt>
                <c:pt idx="38">
                  <c:v>1.0894892521822299</c:v>
                </c:pt>
                <c:pt idx="39">
                  <c:v>1.0906840961690401</c:v>
                </c:pt>
                <c:pt idx="40">
                  <c:v>1.0951476949304699</c:v>
                </c:pt>
                <c:pt idx="41">
                  <c:v>1.0931108503943501</c:v>
                </c:pt>
                <c:pt idx="42">
                  <c:v>1.09722243497716</c:v>
                </c:pt>
                <c:pt idx="43">
                  <c:v>0.98107118249017899</c:v>
                </c:pt>
                <c:pt idx="44">
                  <c:v>1.0053824254297099</c:v>
                </c:pt>
                <c:pt idx="45">
                  <c:v>1.0116989459714201</c:v>
                </c:pt>
                <c:pt idx="46">
                  <c:v>1.0166274552358701</c:v>
                </c:pt>
                <c:pt idx="47">
                  <c:v>1.0541019022631</c:v>
                </c:pt>
                <c:pt idx="48">
                  <c:v>1.0305108760553601</c:v>
                </c:pt>
                <c:pt idx="49">
                  <c:v>1.0076857417635201</c:v>
                </c:pt>
                <c:pt idx="50">
                  <c:v>1.1141646544803001</c:v>
                </c:pt>
                <c:pt idx="51">
                  <c:v>1.1269999918790701</c:v>
                </c:pt>
                <c:pt idx="52">
                  <c:v>1.1474289640234401</c:v>
                </c:pt>
                <c:pt idx="53">
                  <c:v>1.1725814741809499</c:v>
                </c:pt>
                <c:pt idx="54">
                  <c:v>1.1723387700452701</c:v>
                </c:pt>
                <c:pt idx="55">
                  <c:v>1.1305938385835601</c:v>
                </c:pt>
                <c:pt idx="56">
                  <c:v>1.12842482030367</c:v>
                </c:pt>
                <c:pt idx="57">
                  <c:v>1.1392637192856401</c:v>
                </c:pt>
                <c:pt idx="58">
                  <c:v>1.0882004831915899</c:v>
                </c:pt>
                <c:pt idx="59">
                  <c:v>0.94580659594787797</c:v>
                </c:pt>
                <c:pt idx="60">
                  <c:v>0.93866350763246198</c:v>
                </c:pt>
                <c:pt idx="61">
                  <c:v>0.94936269388078098</c:v>
                </c:pt>
                <c:pt idx="62">
                  <c:v>0.92514082065789205</c:v>
                </c:pt>
                <c:pt idx="63">
                  <c:v>0.89634710994199196</c:v>
                </c:pt>
                <c:pt idx="64">
                  <c:v>0.895295639799638</c:v>
                </c:pt>
                <c:pt idx="65">
                  <c:v>0.84363814827102102</c:v>
                </c:pt>
                <c:pt idx="66">
                  <c:v>0.84490318344105597</c:v>
                </c:pt>
                <c:pt idx="67">
                  <c:v>0.86949574364730997</c:v>
                </c:pt>
                <c:pt idx="68">
                  <c:v>0.87062511604400095</c:v>
                </c:pt>
                <c:pt idx="69">
                  <c:v>0.87062532744082599</c:v>
                </c:pt>
                <c:pt idx="70">
                  <c:v>0.87666346925279404</c:v>
                </c:pt>
                <c:pt idx="71">
                  <c:v>0.87979260254472202</c:v>
                </c:pt>
                <c:pt idx="72">
                  <c:v>0.87904305316588505</c:v>
                </c:pt>
                <c:pt idx="73">
                  <c:v>0.800602542738024</c:v>
                </c:pt>
                <c:pt idx="74">
                  <c:v>0.81452224614975699</c:v>
                </c:pt>
                <c:pt idx="75">
                  <c:v>0.81408156236054696</c:v>
                </c:pt>
                <c:pt idx="76">
                  <c:v>0.94396594538100698</c:v>
                </c:pt>
                <c:pt idx="77">
                  <c:v>0.94297632014769495</c:v>
                </c:pt>
                <c:pt idx="78">
                  <c:v>1.04654340814395</c:v>
                </c:pt>
                <c:pt idx="79">
                  <c:v>1.0361347727778201</c:v>
                </c:pt>
                <c:pt idx="80">
                  <c:v>1.0338948942385999</c:v>
                </c:pt>
                <c:pt idx="81">
                  <c:v>1.0339429382121601</c:v>
                </c:pt>
                <c:pt idx="82">
                  <c:v>1.03394307760752</c:v>
                </c:pt>
                <c:pt idx="83">
                  <c:v>1.0122364930577801</c:v>
                </c:pt>
                <c:pt idx="84">
                  <c:v>1.09338337337753</c:v>
                </c:pt>
                <c:pt idx="85">
                  <c:v>1.0890539884789301</c:v>
                </c:pt>
                <c:pt idx="86">
                  <c:v>1.0793320462090501</c:v>
                </c:pt>
                <c:pt idx="87">
                  <c:v>1.08416926403916</c:v>
                </c:pt>
                <c:pt idx="88">
                  <c:v>1.0882701449324299</c:v>
                </c:pt>
                <c:pt idx="89">
                  <c:v>1.0886281083206799</c:v>
                </c:pt>
                <c:pt idx="90">
                  <c:v>1.1409670826402101</c:v>
                </c:pt>
                <c:pt idx="91">
                  <c:v>1.14189413978828</c:v>
                </c:pt>
                <c:pt idx="92">
                  <c:v>1.1549762909335901</c:v>
                </c:pt>
                <c:pt idx="93">
                  <c:v>1.1605847422334801</c:v>
                </c:pt>
                <c:pt idx="94">
                  <c:v>1.15169282350597</c:v>
                </c:pt>
                <c:pt idx="95">
                  <c:v>0.97401366818452295</c:v>
                </c:pt>
                <c:pt idx="96">
                  <c:v>0.95145809778606005</c:v>
                </c:pt>
                <c:pt idx="97">
                  <c:v>0.93355523951064001</c:v>
                </c:pt>
                <c:pt idx="98">
                  <c:v>0.92862924455479701</c:v>
                </c:pt>
                <c:pt idx="99">
                  <c:v>0.92120284564846699</c:v>
                </c:pt>
                <c:pt idx="100">
                  <c:v>0.92115011794348001</c:v>
                </c:pt>
                <c:pt idx="101">
                  <c:v>0.91039959546635496</c:v>
                </c:pt>
                <c:pt idx="102">
                  <c:v>0.928729598559075</c:v>
                </c:pt>
                <c:pt idx="103">
                  <c:v>0.83211780451281603</c:v>
                </c:pt>
                <c:pt idx="104">
                  <c:v>0.84394613105154204</c:v>
                </c:pt>
                <c:pt idx="105">
                  <c:v>0.77554464591482897</c:v>
                </c:pt>
                <c:pt idx="106">
                  <c:v>0.75971852466185896</c:v>
                </c:pt>
                <c:pt idx="107">
                  <c:v>0.89342719279494198</c:v>
                </c:pt>
                <c:pt idx="108">
                  <c:v>0.892972585027621</c:v>
                </c:pt>
                <c:pt idx="109">
                  <c:v>0.89277725915862705</c:v>
                </c:pt>
                <c:pt idx="110">
                  <c:v>0.91292282414029802</c:v>
                </c:pt>
                <c:pt idx="111">
                  <c:v>0.90869610967672498</c:v>
                </c:pt>
                <c:pt idx="112">
                  <c:v>0.88064276627860305</c:v>
                </c:pt>
                <c:pt idx="113">
                  <c:v>1.0093182382772901</c:v>
                </c:pt>
                <c:pt idx="114">
                  <c:v>1.0073713137109299</c:v>
                </c:pt>
                <c:pt idx="115">
                  <c:v>0.87913529046185201</c:v>
                </c:pt>
                <c:pt idx="116">
                  <c:v>0.87988572699756495</c:v>
                </c:pt>
                <c:pt idx="117">
                  <c:v>0.94512499116817805</c:v>
                </c:pt>
                <c:pt idx="118">
                  <c:v>0.94557963038707904</c:v>
                </c:pt>
                <c:pt idx="119">
                  <c:v>0.94496155122081105</c:v>
                </c:pt>
                <c:pt idx="120">
                  <c:v>0.95060355505213201</c:v>
                </c:pt>
                <c:pt idx="121">
                  <c:v>0.92439307517339397</c:v>
                </c:pt>
                <c:pt idx="122">
                  <c:v>0.922803803530585</c:v>
                </c:pt>
                <c:pt idx="123">
                  <c:v>0.83064213199989401</c:v>
                </c:pt>
                <c:pt idx="124">
                  <c:v>0.85379244694064704</c:v>
                </c:pt>
                <c:pt idx="125">
                  <c:v>0.85374814608085703</c:v>
                </c:pt>
                <c:pt idx="126">
                  <c:v>0.863372871149517</c:v>
                </c:pt>
                <c:pt idx="127">
                  <c:v>0.85280164369529299</c:v>
                </c:pt>
                <c:pt idx="128">
                  <c:v>0.77945316732286396</c:v>
                </c:pt>
                <c:pt idx="129">
                  <c:v>0.80617786877929398</c:v>
                </c:pt>
                <c:pt idx="130">
                  <c:v>0.80605747890183799</c:v>
                </c:pt>
                <c:pt idx="131">
                  <c:v>0.79286690371830704</c:v>
                </c:pt>
                <c:pt idx="132">
                  <c:v>0.78133139683272002</c:v>
                </c:pt>
                <c:pt idx="133">
                  <c:v>0.75326017975681803</c:v>
                </c:pt>
                <c:pt idx="134">
                  <c:v>0.733459944818453</c:v>
                </c:pt>
                <c:pt idx="135">
                  <c:v>0.69913210925920999</c:v>
                </c:pt>
                <c:pt idx="136">
                  <c:v>0.71526081360493998</c:v>
                </c:pt>
                <c:pt idx="137">
                  <c:v>0.65185190890676903</c:v>
                </c:pt>
                <c:pt idx="138">
                  <c:v>0.80121435728889601</c:v>
                </c:pt>
                <c:pt idx="139">
                  <c:v>0.76262585216617096</c:v>
                </c:pt>
                <c:pt idx="140">
                  <c:v>0.77519603199810205</c:v>
                </c:pt>
                <c:pt idx="141">
                  <c:v>0.824122131606287</c:v>
                </c:pt>
                <c:pt idx="142">
                  <c:v>0.81994344225695104</c:v>
                </c:pt>
                <c:pt idx="143">
                  <c:v>0.82748337757978097</c:v>
                </c:pt>
                <c:pt idx="144">
                  <c:v>0.827522194015756</c:v>
                </c:pt>
                <c:pt idx="145">
                  <c:v>0.76060206425630095</c:v>
                </c:pt>
                <c:pt idx="146">
                  <c:v>0.79374007463192198</c:v>
                </c:pt>
                <c:pt idx="147">
                  <c:v>0.79254021628333404</c:v>
                </c:pt>
                <c:pt idx="148">
                  <c:v>0.75716931654686603</c:v>
                </c:pt>
                <c:pt idx="149">
                  <c:v>0.78502705605785295</c:v>
                </c:pt>
                <c:pt idx="150">
                  <c:v>0.79726708220343201</c:v>
                </c:pt>
                <c:pt idx="151">
                  <c:v>0.80717253979770398</c:v>
                </c:pt>
                <c:pt idx="152">
                  <c:v>0.92627228116628801</c:v>
                </c:pt>
                <c:pt idx="153">
                  <c:v>0.86428019093272601</c:v>
                </c:pt>
                <c:pt idx="154">
                  <c:v>0.86183844328548198</c:v>
                </c:pt>
                <c:pt idx="155">
                  <c:v>0.89079811273734699</c:v>
                </c:pt>
                <c:pt idx="156">
                  <c:v>0.834163748593576</c:v>
                </c:pt>
                <c:pt idx="157">
                  <c:v>0.82905294183031197</c:v>
                </c:pt>
                <c:pt idx="158">
                  <c:v>0.84521490657394804</c:v>
                </c:pt>
                <c:pt idx="159">
                  <c:v>0.82808906206715605</c:v>
                </c:pt>
                <c:pt idx="160">
                  <c:v>0.76957879897227999</c:v>
                </c:pt>
                <c:pt idx="161">
                  <c:v>0.86233807932663598</c:v>
                </c:pt>
                <c:pt idx="162">
                  <c:v>0.85019327885568097</c:v>
                </c:pt>
                <c:pt idx="163">
                  <c:v>0.87703072992816999</c:v>
                </c:pt>
                <c:pt idx="164">
                  <c:v>0.97018893910189496</c:v>
                </c:pt>
                <c:pt idx="165">
                  <c:v>1.04373667979957</c:v>
                </c:pt>
                <c:pt idx="166">
                  <c:v>1.0062169281858799</c:v>
                </c:pt>
                <c:pt idx="167">
                  <c:v>0.98912002992547698</c:v>
                </c:pt>
                <c:pt idx="168">
                  <c:v>0.988959649804108</c:v>
                </c:pt>
                <c:pt idx="169">
                  <c:v>1.07020578606423</c:v>
                </c:pt>
                <c:pt idx="170">
                  <c:v>1.0929720558260201</c:v>
                </c:pt>
                <c:pt idx="171">
                  <c:v>1.09134699371632</c:v>
                </c:pt>
                <c:pt idx="172">
                  <c:v>1.0990323552316501</c:v>
                </c:pt>
                <c:pt idx="173">
                  <c:v>1.08757472336931</c:v>
                </c:pt>
                <c:pt idx="174">
                  <c:v>1.06491314609323</c:v>
                </c:pt>
                <c:pt idx="175">
                  <c:v>1.0491721007988399</c:v>
                </c:pt>
                <c:pt idx="176">
                  <c:v>1.0524304489396901</c:v>
                </c:pt>
                <c:pt idx="177">
                  <c:v>1.0584345613569901</c:v>
                </c:pt>
                <c:pt idx="178">
                  <c:v>0.98051689477931003</c:v>
                </c:pt>
                <c:pt idx="179">
                  <c:v>1.0397379240875999</c:v>
                </c:pt>
                <c:pt idx="180">
                  <c:v>1.1024651571493</c:v>
                </c:pt>
                <c:pt idx="181">
                  <c:v>1.0995547367617999</c:v>
                </c:pt>
                <c:pt idx="182">
                  <c:v>1.1030009519805599</c:v>
                </c:pt>
                <c:pt idx="183">
                  <c:v>1.10295139856013</c:v>
                </c:pt>
                <c:pt idx="184">
                  <c:v>1.1021314433736</c:v>
                </c:pt>
                <c:pt idx="185">
                  <c:v>1.10162901200094</c:v>
                </c:pt>
                <c:pt idx="186">
                  <c:v>1.15840082049446</c:v>
                </c:pt>
                <c:pt idx="187">
                  <c:v>1.1595586064004599</c:v>
                </c:pt>
                <c:pt idx="188">
                  <c:v>1.11904240419273</c:v>
                </c:pt>
                <c:pt idx="189">
                  <c:v>1.02067198950345</c:v>
                </c:pt>
                <c:pt idx="190">
                  <c:v>1.02275665948965</c:v>
                </c:pt>
                <c:pt idx="191">
                  <c:v>0.88538440718008105</c:v>
                </c:pt>
                <c:pt idx="192">
                  <c:v>0.89447091470490603</c:v>
                </c:pt>
                <c:pt idx="193">
                  <c:v>0.90125707477772399</c:v>
                </c:pt>
                <c:pt idx="194">
                  <c:v>0.89458560214057203</c:v>
                </c:pt>
                <c:pt idx="195">
                  <c:v>0.90281553599461395</c:v>
                </c:pt>
                <c:pt idx="196">
                  <c:v>0.85716927146578703</c:v>
                </c:pt>
                <c:pt idx="197">
                  <c:v>0.80347149256148198</c:v>
                </c:pt>
                <c:pt idx="198">
                  <c:v>0.82610185973394601</c:v>
                </c:pt>
                <c:pt idx="199">
                  <c:v>0.82967811572216399</c:v>
                </c:pt>
                <c:pt idx="200">
                  <c:v>0.87809528916319302</c:v>
                </c:pt>
                <c:pt idx="201">
                  <c:v>0.85982964438878495</c:v>
                </c:pt>
                <c:pt idx="202">
                  <c:v>0.85743551981377397</c:v>
                </c:pt>
                <c:pt idx="203">
                  <c:v>0.88341262555636502</c:v>
                </c:pt>
                <c:pt idx="204">
                  <c:v>0.88492108101768896</c:v>
                </c:pt>
                <c:pt idx="205">
                  <c:v>0.856811780140739</c:v>
                </c:pt>
                <c:pt idx="206">
                  <c:v>0.92798913281935103</c:v>
                </c:pt>
                <c:pt idx="207">
                  <c:v>0.87391928701814703</c:v>
                </c:pt>
                <c:pt idx="208">
                  <c:v>0.889033724839974</c:v>
                </c:pt>
                <c:pt idx="209">
                  <c:v>0.89606059141693695</c:v>
                </c:pt>
                <c:pt idx="210">
                  <c:v>0.891236749539835</c:v>
                </c:pt>
                <c:pt idx="211">
                  <c:v>1.00644233111462</c:v>
                </c:pt>
                <c:pt idx="212">
                  <c:v>0.99529742072949101</c:v>
                </c:pt>
                <c:pt idx="213">
                  <c:v>0.96388156951741899</c:v>
                </c:pt>
                <c:pt idx="214">
                  <c:v>0.96400661484482197</c:v>
                </c:pt>
                <c:pt idx="215">
                  <c:v>0.96124697105996404</c:v>
                </c:pt>
                <c:pt idx="216">
                  <c:v>1.01017933744462</c:v>
                </c:pt>
                <c:pt idx="217">
                  <c:v>1.03064805138893</c:v>
                </c:pt>
                <c:pt idx="218">
                  <c:v>0.973671974815012</c:v>
                </c:pt>
                <c:pt idx="219">
                  <c:v>0.98275192081044205</c:v>
                </c:pt>
                <c:pt idx="220">
                  <c:v>0.98245697981973001</c:v>
                </c:pt>
                <c:pt idx="221">
                  <c:v>0.95282878233785695</c:v>
                </c:pt>
                <c:pt idx="222">
                  <c:v>1.0110277054030401</c:v>
                </c:pt>
                <c:pt idx="223">
                  <c:v>1.01120985727181</c:v>
                </c:pt>
                <c:pt idx="224">
                  <c:v>1.02834519920263</c:v>
                </c:pt>
                <c:pt idx="225">
                  <c:v>0.97877184297879405</c:v>
                </c:pt>
                <c:pt idx="226">
                  <c:v>0.98005831362909301</c:v>
                </c:pt>
                <c:pt idx="227">
                  <c:v>1.02857215357287</c:v>
                </c:pt>
                <c:pt idx="228">
                  <c:v>1.1009824713557399</c:v>
                </c:pt>
                <c:pt idx="229">
                  <c:v>1.0831392924298999</c:v>
                </c:pt>
                <c:pt idx="230">
                  <c:v>1.08769994254387</c:v>
                </c:pt>
                <c:pt idx="231">
                  <c:v>1.0264630469251499</c:v>
                </c:pt>
                <c:pt idx="232">
                  <c:v>0.88797334577745801</c:v>
                </c:pt>
                <c:pt idx="233">
                  <c:v>0.89356473725476604</c:v>
                </c:pt>
                <c:pt idx="234">
                  <c:v>0.90228271964749696</c:v>
                </c:pt>
                <c:pt idx="235">
                  <c:v>0.90313518038433205</c:v>
                </c:pt>
                <c:pt idx="236">
                  <c:v>0.81200289519118296</c:v>
                </c:pt>
                <c:pt idx="237">
                  <c:v>0.85402584885580801</c:v>
                </c:pt>
                <c:pt idx="238">
                  <c:v>0.85742111682028199</c:v>
                </c:pt>
                <c:pt idx="239">
                  <c:v>0.85377639433951502</c:v>
                </c:pt>
                <c:pt idx="240">
                  <c:v>0.82312397133614001</c:v>
                </c:pt>
                <c:pt idx="241">
                  <c:v>0.83391382690930804</c:v>
                </c:pt>
                <c:pt idx="242">
                  <c:v>0.85737705073372406</c:v>
                </c:pt>
                <c:pt idx="243">
                  <c:v>0.85938027797226602</c:v>
                </c:pt>
                <c:pt idx="244">
                  <c:v>0.86079304934496204</c:v>
                </c:pt>
                <c:pt idx="245">
                  <c:v>0.94294419711703104</c:v>
                </c:pt>
                <c:pt idx="246">
                  <c:v>0.91278512607456097</c:v>
                </c:pt>
                <c:pt idx="247">
                  <c:v>0.88816486631067304</c:v>
                </c:pt>
                <c:pt idx="248">
                  <c:v>0.75829575936982896</c:v>
                </c:pt>
                <c:pt idx="249">
                  <c:v>0.75128555243754602</c:v>
                </c:pt>
                <c:pt idx="250">
                  <c:v>0.77256132652248799</c:v>
                </c:pt>
                <c:pt idx="251">
                  <c:v>0.77233330897171204</c:v>
                </c:pt>
                <c:pt idx="252">
                  <c:v>0.77249360789364696</c:v>
                </c:pt>
                <c:pt idx="253">
                  <c:v>0.73185499465387105</c:v>
                </c:pt>
                <c:pt idx="254">
                  <c:v>0.721812258246466</c:v>
                </c:pt>
                <c:pt idx="255">
                  <c:v>0.71747633106234998</c:v>
                </c:pt>
                <c:pt idx="256">
                  <c:v>0.70119292038367997</c:v>
                </c:pt>
                <c:pt idx="257">
                  <c:v>0.68681261946128702</c:v>
                </c:pt>
                <c:pt idx="258">
                  <c:v>0.69187537974618296</c:v>
                </c:pt>
                <c:pt idx="259">
                  <c:v>0.68186315870468195</c:v>
                </c:pt>
                <c:pt idx="260">
                  <c:v>0.69866230209938596</c:v>
                </c:pt>
                <c:pt idx="261">
                  <c:v>0.69531858656627599</c:v>
                </c:pt>
                <c:pt idx="262">
                  <c:v>0.69532402446906805</c:v>
                </c:pt>
                <c:pt idx="263">
                  <c:v>0.70936561749858096</c:v>
                </c:pt>
                <c:pt idx="264">
                  <c:v>0.70255377405960495</c:v>
                </c:pt>
                <c:pt idx="265">
                  <c:v>0.70902230762634</c:v>
                </c:pt>
                <c:pt idx="266">
                  <c:v>0.66966608955944096</c:v>
                </c:pt>
                <c:pt idx="267">
                  <c:v>0.66396777334507995</c:v>
                </c:pt>
                <c:pt idx="268">
                  <c:v>0.65267000865278801</c:v>
                </c:pt>
                <c:pt idx="269">
                  <c:v>0.68782860553748004</c:v>
                </c:pt>
                <c:pt idx="270">
                  <c:v>0.86729580733437805</c:v>
                </c:pt>
                <c:pt idx="271">
                  <c:v>0.86970178105218399</c:v>
                </c:pt>
                <c:pt idx="272">
                  <c:v>0.86970410730309899</c:v>
                </c:pt>
                <c:pt idx="273">
                  <c:v>0.87449371910700702</c:v>
                </c:pt>
                <c:pt idx="274">
                  <c:v>0.88463762457304995</c:v>
                </c:pt>
                <c:pt idx="275">
                  <c:v>0.86233820685768203</c:v>
                </c:pt>
                <c:pt idx="276">
                  <c:v>0.86355374127947104</c:v>
                </c:pt>
                <c:pt idx="277">
                  <c:v>0.86703823077501196</c:v>
                </c:pt>
                <c:pt idx="278">
                  <c:v>0.88885032961950705</c:v>
                </c:pt>
                <c:pt idx="279">
                  <c:v>0.884900447508568</c:v>
                </c:pt>
                <c:pt idx="280">
                  <c:v>0.83467203356999797</c:v>
                </c:pt>
                <c:pt idx="281">
                  <c:v>0.88397698376828904</c:v>
                </c:pt>
                <c:pt idx="282">
                  <c:v>0.88638383983647895</c:v>
                </c:pt>
                <c:pt idx="283">
                  <c:v>0.89697073424657203</c:v>
                </c:pt>
                <c:pt idx="284">
                  <c:v>0.89513140882415498</c:v>
                </c:pt>
                <c:pt idx="285">
                  <c:v>0.89407791578095996</c:v>
                </c:pt>
                <c:pt idx="286">
                  <c:v>0.88812997375013103</c:v>
                </c:pt>
                <c:pt idx="287">
                  <c:v>0.91292550624731905</c:v>
                </c:pt>
                <c:pt idx="288">
                  <c:v>0.91437121970272495</c:v>
                </c:pt>
                <c:pt idx="289">
                  <c:v>0.914821265129381</c:v>
                </c:pt>
                <c:pt idx="290">
                  <c:v>1.0354902632063101</c:v>
                </c:pt>
                <c:pt idx="291">
                  <c:v>1.00497582439616</c:v>
                </c:pt>
                <c:pt idx="292">
                  <c:v>0.96127104708128397</c:v>
                </c:pt>
                <c:pt idx="293">
                  <c:v>0.93150519978062496</c:v>
                </c:pt>
                <c:pt idx="294">
                  <c:v>0.93392627257475203</c:v>
                </c:pt>
                <c:pt idx="295">
                  <c:v>1.0928916029381599</c:v>
                </c:pt>
                <c:pt idx="296">
                  <c:v>1.1473876500084801</c:v>
                </c:pt>
                <c:pt idx="297">
                  <c:v>1.1540561949802199</c:v>
                </c:pt>
                <c:pt idx="298">
                  <c:v>1.1739596619811601</c:v>
                </c:pt>
                <c:pt idx="299">
                  <c:v>1.1877633039053299</c:v>
                </c:pt>
                <c:pt idx="300">
                  <c:v>1.1971352264327699</c:v>
                </c:pt>
                <c:pt idx="301">
                  <c:v>1.25280460098307</c:v>
                </c:pt>
                <c:pt idx="302">
                  <c:v>1.2682713431769801</c:v>
                </c:pt>
                <c:pt idx="303">
                  <c:v>1.2728461228318</c:v>
                </c:pt>
                <c:pt idx="304">
                  <c:v>1.2728095201146601</c:v>
                </c:pt>
                <c:pt idx="305">
                  <c:v>1.31292671374092</c:v>
                </c:pt>
                <c:pt idx="306">
                  <c:v>1.2391180522168499</c:v>
                </c:pt>
                <c:pt idx="307">
                  <c:v>1.21909683151601</c:v>
                </c:pt>
                <c:pt idx="308">
                  <c:v>1.2524574205491501</c:v>
                </c:pt>
                <c:pt idx="309">
                  <c:v>1.2395279390366301</c:v>
                </c:pt>
                <c:pt idx="310">
                  <c:v>1.2292499540655599</c:v>
                </c:pt>
                <c:pt idx="311">
                  <c:v>1.2341301564095899</c:v>
                </c:pt>
                <c:pt idx="312">
                  <c:v>1.22867878556454</c:v>
                </c:pt>
                <c:pt idx="313">
                  <c:v>1.1444513777915499</c:v>
                </c:pt>
                <c:pt idx="314">
                  <c:v>1.19340970867741</c:v>
                </c:pt>
                <c:pt idx="315">
                  <c:v>1.2603070637664899</c:v>
                </c:pt>
                <c:pt idx="316">
                  <c:v>1.18306017117331</c:v>
                </c:pt>
                <c:pt idx="317">
                  <c:v>1.18338760116108</c:v>
                </c:pt>
                <c:pt idx="318">
                  <c:v>1.1245811776935699</c:v>
                </c:pt>
                <c:pt idx="319">
                  <c:v>1.14451355216958</c:v>
                </c:pt>
                <c:pt idx="320">
                  <c:v>1.1273215785864501</c:v>
                </c:pt>
                <c:pt idx="321">
                  <c:v>1.1044803898971001</c:v>
                </c:pt>
                <c:pt idx="322">
                  <c:v>1.1012057862637901</c:v>
                </c:pt>
                <c:pt idx="323">
                  <c:v>1.1250425051105899</c:v>
                </c:pt>
                <c:pt idx="324">
                  <c:v>1.1654262631768399</c:v>
                </c:pt>
                <c:pt idx="325">
                  <c:v>1.16545189270098</c:v>
                </c:pt>
                <c:pt idx="326">
                  <c:v>1.1654353257335399</c:v>
                </c:pt>
                <c:pt idx="327">
                  <c:v>1.09706450293792</c:v>
                </c:pt>
                <c:pt idx="328">
                  <c:v>1.16506604250287</c:v>
                </c:pt>
                <c:pt idx="329">
                  <c:v>1.17092166661411</c:v>
                </c:pt>
                <c:pt idx="330">
                  <c:v>1.22426880506655</c:v>
                </c:pt>
                <c:pt idx="331">
                  <c:v>1.16204564621966</c:v>
                </c:pt>
                <c:pt idx="332">
                  <c:v>1.15842042668359</c:v>
                </c:pt>
                <c:pt idx="333">
                  <c:v>1.0803482731273799</c:v>
                </c:pt>
                <c:pt idx="334">
                  <c:v>1.0810786187982599</c:v>
                </c:pt>
                <c:pt idx="335">
                  <c:v>1.0820671527822101</c:v>
                </c:pt>
                <c:pt idx="336">
                  <c:v>1.00430834863461</c:v>
                </c:pt>
                <c:pt idx="337">
                  <c:v>0.99961245869313597</c:v>
                </c:pt>
                <c:pt idx="338">
                  <c:v>1.0925493422510899</c:v>
                </c:pt>
                <c:pt idx="339">
                  <c:v>1.09776659923291</c:v>
                </c:pt>
                <c:pt idx="340">
                  <c:v>1.0875357013242399</c:v>
                </c:pt>
                <c:pt idx="341">
                  <c:v>1.09107675465698</c:v>
                </c:pt>
                <c:pt idx="342">
                  <c:v>1.09101730772148</c:v>
                </c:pt>
                <c:pt idx="343">
                  <c:v>1.0834773399726201</c:v>
                </c:pt>
                <c:pt idx="344">
                  <c:v>1.11682036025168</c:v>
                </c:pt>
                <c:pt idx="345">
                  <c:v>1.1182076385590001</c:v>
                </c:pt>
                <c:pt idx="346">
                  <c:v>1.0601705221644</c:v>
                </c:pt>
                <c:pt idx="347">
                  <c:v>1.05997660476431</c:v>
                </c:pt>
                <c:pt idx="348">
                  <c:v>1.00216017861975</c:v>
                </c:pt>
                <c:pt idx="349">
                  <c:v>1.1314130154411199</c:v>
                </c:pt>
                <c:pt idx="350">
                  <c:v>1.0924617981606699</c:v>
                </c:pt>
                <c:pt idx="351">
                  <c:v>1.0927497116359901</c:v>
                </c:pt>
                <c:pt idx="352">
                  <c:v>1.13539791489084</c:v>
                </c:pt>
                <c:pt idx="353">
                  <c:v>1.13047636497176</c:v>
                </c:pt>
                <c:pt idx="354">
                  <c:v>1.1305155201671999</c:v>
                </c:pt>
                <c:pt idx="355">
                  <c:v>1.13428770199157</c:v>
                </c:pt>
                <c:pt idx="356">
                  <c:v>1.1341884136517599</c:v>
                </c:pt>
                <c:pt idx="357">
                  <c:v>1.0718188897804399</c:v>
                </c:pt>
                <c:pt idx="358">
                  <c:v>1.0817196731982399</c:v>
                </c:pt>
                <c:pt idx="359">
                  <c:v>1.0681073168467701</c:v>
                </c:pt>
                <c:pt idx="360">
                  <c:v>1.07069316200189</c:v>
                </c:pt>
                <c:pt idx="361">
                  <c:v>1.06041586430844</c:v>
                </c:pt>
                <c:pt idx="362">
                  <c:v>1.04476838573846</c:v>
                </c:pt>
                <c:pt idx="363">
                  <c:v>1.0437997820793401</c:v>
                </c:pt>
                <c:pt idx="364">
                  <c:v>1.02053702554687</c:v>
                </c:pt>
                <c:pt idx="365">
                  <c:v>1.02295019866006</c:v>
                </c:pt>
                <c:pt idx="366">
                  <c:v>1.0518185868107099</c:v>
                </c:pt>
                <c:pt idx="367">
                  <c:v>1.0453010411791599</c:v>
                </c:pt>
                <c:pt idx="368">
                  <c:v>1.04786526256971</c:v>
                </c:pt>
                <c:pt idx="369">
                  <c:v>1.08164755081839</c:v>
                </c:pt>
                <c:pt idx="370">
                  <c:v>1.0857788042528</c:v>
                </c:pt>
                <c:pt idx="371">
                  <c:v>1.0785488186412899</c:v>
                </c:pt>
                <c:pt idx="372">
                  <c:v>1.0817843107284799</c:v>
                </c:pt>
                <c:pt idx="373">
                  <c:v>1.12640141644747</c:v>
                </c:pt>
                <c:pt idx="374">
                  <c:v>1.10704451086697</c:v>
                </c:pt>
                <c:pt idx="375">
                  <c:v>1.1106148485590199</c:v>
                </c:pt>
                <c:pt idx="376">
                  <c:v>1.0840466040205601</c:v>
                </c:pt>
                <c:pt idx="377">
                  <c:v>1.0838496332351799</c:v>
                </c:pt>
                <c:pt idx="378">
                  <c:v>1.1020120339980899</c:v>
                </c:pt>
                <c:pt idx="379">
                  <c:v>1.0983997155016401</c:v>
                </c:pt>
                <c:pt idx="380">
                  <c:v>1.0706691333949001</c:v>
                </c:pt>
                <c:pt idx="381">
                  <c:v>1.0473303885115</c:v>
                </c:pt>
                <c:pt idx="382">
                  <c:v>1.08214356954517</c:v>
                </c:pt>
                <c:pt idx="383">
                  <c:v>1.0217072529751801</c:v>
                </c:pt>
                <c:pt idx="384">
                  <c:v>1.05249478861501</c:v>
                </c:pt>
                <c:pt idx="385">
                  <c:v>1.06410814383662</c:v>
                </c:pt>
                <c:pt idx="386">
                  <c:v>1.06613931788538</c:v>
                </c:pt>
                <c:pt idx="387">
                  <c:v>1.06363778384268</c:v>
                </c:pt>
                <c:pt idx="388">
                  <c:v>1.0637114330069799</c:v>
                </c:pt>
                <c:pt idx="389">
                  <c:v>1.0629656741142799</c:v>
                </c:pt>
                <c:pt idx="390">
                  <c:v>1.0629624601305101</c:v>
                </c:pt>
                <c:pt idx="391">
                  <c:v>1.0648809449368899</c:v>
                </c:pt>
                <c:pt idx="392">
                  <c:v>1.0346529632941399</c:v>
                </c:pt>
                <c:pt idx="393">
                  <c:v>1.0167293491325899</c:v>
                </c:pt>
                <c:pt idx="394">
                  <c:v>1.0573761379903901</c:v>
                </c:pt>
                <c:pt idx="395">
                  <c:v>1.0577519032723199</c:v>
                </c:pt>
                <c:pt idx="396">
                  <c:v>1.0849872133085301</c:v>
                </c:pt>
                <c:pt idx="397">
                  <c:v>1.0917496389152599</c:v>
                </c:pt>
                <c:pt idx="398">
                  <c:v>1.08840434813008</c:v>
                </c:pt>
                <c:pt idx="399">
                  <c:v>1.0971485041973801</c:v>
                </c:pt>
                <c:pt idx="400">
                  <c:v>1.0496467344557801</c:v>
                </c:pt>
                <c:pt idx="401">
                  <c:v>1.03832817230138</c:v>
                </c:pt>
                <c:pt idx="402">
                  <c:v>1.03349686882127</c:v>
                </c:pt>
                <c:pt idx="403">
                  <c:v>1.11707193215</c:v>
                </c:pt>
                <c:pt idx="404">
                  <c:v>1.13504587411916</c:v>
                </c:pt>
                <c:pt idx="405">
                  <c:v>1.13433194668877</c:v>
                </c:pt>
                <c:pt idx="406">
                  <c:v>1.0865059137386299</c:v>
                </c:pt>
                <c:pt idx="407">
                  <c:v>1.1416465417533499</c:v>
                </c:pt>
                <c:pt idx="408">
                  <c:v>1.08844832619438</c:v>
                </c:pt>
                <c:pt idx="409">
                  <c:v>1.1060418039494699</c:v>
                </c:pt>
                <c:pt idx="410">
                  <c:v>1.0945327260136499</c:v>
                </c:pt>
                <c:pt idx="411">
                  <c:v>1.0945472839764001</c:v>
                </c:pt>
                <c:pt idx="412">
                  <c:v>0.98265553856265297</c:v>
                </c:pt>
                <c:pt idx="413">
                  <c:v>0.87936273260461295</c:v>
                </c:pt>
                <c:pt idx="414">
                  <c:v>0.88597785265475903</c:v>
                </c:pt>
                <c:pt idx="415">
                  <c:v>0.88608438423037805</c:v>
                </c:pt>
                <c:pt idx="416">
                  <c:v>0.82894998280452603</c:v>
                </c:pt>
                <c:pt idx="417">
                  <c:v>0.87176504998534698</c:v>
                </c:pt>
                <c:pt idx="418">
                  <c:v>0.892228393284062</c:v>
                </c:pt>
                <c:pt idx="419">
                  <c:v>0.94637707231155199</c:v>
                </c:pt>
                <c:pt idx="420">
                  <c:v>0.95261181418753904</c:v>
                </c:pt>
                <c:pt idx="421">
                  <c:v>0.93058228389147502</c:v>
                </c:pt>
                <c:pt idx="422">
                  <c:v>0.92307451895630599</c:v>
                </c:pt>
                <c:pt idx="423">
                  <c:v>0.89632149225475899</c:v>
                </c:pt>
                <c:pt idx="424">
                  <c:v>1.01701097617157</c:v>
                </c:pt>
                <c:pt idx="425">
                  <c:v>1.01375843564004</c:v>
                </c:pt>
                <c:pt idx="426">
                  <c:v>1.13621050252973</c:v>
                </c:pt>
                <c:pt idx="427">
                  <c:v>1.1364801373011399</c:v>
                </c:pt>
                <c:pt idx="428">
                  <c:v>1.2373369456988501</c:v>
                </c:pt>
                <c:pt idx="429">
                  <c:v>1.2423895812585199</c:v>
                </c:pt>
                <c:pt idx="430">
                  <c:v>1.13743238296381</c:v>
                </c:pt>
                <c:pt idx="431">
                  <c:v>1.10811486475739</c:v>
                </c:pt>
                <c:pt idx="432">
                  <c:v>1.1959502531835</c:v>
                </c:pt>
                <c:pt idx="433">
                  <c:v>1.2471258762936199</c:v>
                </c:pt>
                <c:pt idx="434">
                  <c:v>1.2465976212285701</c:v>
                </c:pt>
                <c:pt idx="435">
                  <c:v>1.2463837908855899</c:v>
                </c:pt>
                <c:pt idx="436">
                  <c:v>1.24892538921151</c:v>
                </c:pt>
                <c:pt idx="437">
                  <c:v>1.2428550496700499</c:v>
                </c:pt>
                <c:pt idx="438">
                  <c:v>1.2006457758917199</c:v>
                </c:pt>
                <c:pt idx="439">
                  <c:v>1.28130075483322</c:v>
                </c:pt>
                <c:pt idx="440">
                  <c:v>1.2571050490815801</c:v>
                </c:pt>
                <c:pt idx="441">
                  <c:v>1.25707761450361</c:v>
                </c:pt>
                <c:pt idx="442">
                  <c:v>1.24907210736525</c:v>
                </c:pt>
                <c:pt idx="443">
                  <c:v>1.2081647488532701</c:v>
                </c:pt>
                <c:pt idx="444">
                  <c:v>1.21325980990087</c:v>
                </c:pt>
                <c:pt idx="445">
                  <c:v>1.27268554868989</c:v>
                </c:pt>
                <c:pt idx="446">
                  <c:v>1.1611242340939301</c:v>
                </c:pt>
                <c:pt idx="447">
                  <c:v>1.17660377065349</c:v>
                </c:pt>
                <c:pt idx="448">
                  <c:v>1.1859603332286499</c:v>
                </c:pt>
                <c:pt idx="449">
                  <c:v>1.1958285485084501</c:v>
                </c:pt>
                <c:pt idx="450">
                  <c:v>1.23440314758217</c:v>
                </c:pt>
                <c:pt idx="451">
                  <c:v>1.1735402181781101</c:v>
                </c:pt>
                <c:pt idx="452">
                  <c:v>1.1727342246049901</c:v>
                </c:pt>
                <c:pt idx="453">
                  <c:v>1.1721777790522601</c:v>
                </c:pt>
                <c:pt idx="454">
                  <c:v>1.17146334927772</c:v>
                </c:pt>
                <c:pt idx="455">
                  <c:v>1.1726122130893499</c:v>
                </c:pt>
                <c:pt idx="456">
                  <c:v>1.15932287549504</c:v>
                </c:pt>
                <c:pt idx="457">
                  <c:v>1.15550339741047</c:v>
                </c:pt>
                <c:pt idx="458">
                  <c:v>1.0741478211390201</c:v>
                </c:pt>
                <c:pt idx="459">
                  <c:v>1.18816343794537</c:v>
                </c:pt>
                <c:pt idx="460">
                  <c:v>1.18939458599601</c:v>
                </c:pt>
                <c:pt idx="461">
                  <c:v>1.18681209740954</c:v>
                </c:pt>
                <c:pt idx="462">
                  <c:v>1.16169448767026</c:v>
                </c:pt>
                <c:pt idx="463">
                  <c:v>1.1712415104623399</c:v>
                </c:pt>
                <c:pt idx="464">
                  <c:v>1.1857539856032699</c:v>
                </c:pt>
                <c:pt idx="465">
                  <c:v>1.17983542672302</c:v>
                </c:pt>
                <c:pt idx="466">
                  <c:v>1.2259372982271499</c:v>
                </c:pt>
                <c:pt idx="467">
                  <c:v>1.1539969293065</c:v>
                </c:pt>
                <c:pt idx="468">
                  <c:v>1.1432098012232801</c:v>
                </c:pt>
                <c:pt idx="469">
                  <c:v>1.13692488451493</c:v>
                </c:pt>
                <c:pt idx="470">
                  <c:v>1.1296964013092301</c:v>
                </c:pt>
                <c:pt idx="471">
                  <c:v>1.1310474879879699</c:v>
                </c:pt>
                <c:pt idx="472">
                  <c:v>1.0645318876102099</c:v>
                </c:pt>
                <c:pt idx="473">
                  <c:v>1.0672628470065499</c:v>
                </c:pt>
                <c:pt idx="474">
                  <c:v>1.0578932415881701</c:v>
                </c:pt>
                <c:pt idx="475">
                  <c:v>1.0214760496753801</c:v>
                </c:pt>
                <c:pt idx="476">
                  <c:v>1.0214737829213201</c:v>
                </c:pt>
                <c:pt idx="477">
                  <c:v>1.0830715463737699</c:v>
                </c:pt>
                <c:pt idx="478">
                  <c:v>1.0265063014598399</c:v>
                </c:pt>
                <c:pt idx="479">
                  <c:v>1.0164840470611001</c:v>
                </c:pt>
                <c:pt idx="480">
                  <c:v>1.0134074151094601</c:v>
                </c:pt>
                <c:pt idx="481">
                  <c:v>1.0155812514100799</c:v>
                </c:pt>
                <c:pt idx="482">
                  <c:v>1.0314250696065801</c:v>
                </c:pt>
                <c:pt idx="483">
                  <c:v>1.02462010678261</c:v>
                </c:pt>
                <c:pt idx="484">
                  <c:v>1.04495444364394</c:v>
                </c:pt>
                <c:pt idx="485">
                  <c:v>0.96706253505581896</c:v>
                </c:pt>
                <c:pt idx="486">
                  <c:v>0.96719059426369502</c:v>
                </c:pt>
                <c:pt idx="487">
                  <c:v>0.99410839505974502</c:v>
                </c:pt>
                <c:pt idx="488">
                  <c:v>1.0817574235757801</c:v>
                </c:pt>
                <c:pt idx="489">
                  <c:v>1.0211423367975401</c:v>
                </c:pt>
                <c:pt idx="490">
                  <c:v>1.01846743136491</c:v>
                </c:pt>
                <c:pt idx="491">
                  <c:v>1.0024209996022699</c:v>
                </c:pt>
                <c:pt idx="492">
                  <c:v>1.00271619790452</c:v>
                </c:pt>
                <c:pt idx="493">
                  <c:v>1.00283217039702</c:v>
                </c:pt>
                <c:pt idx="494">
                  <c:v>1.0525397469062301</c:v>
                </c:pt>
                <c:pt idx="495">
                  <c:v>1.0534664993405101</c:v>
                </c:pt>
                <c:pt idx="496">
                  <c:v>1.0659651372810901</c:v>
                </c:pt>
                <c:pt idx="497">
                  <c:v>1.06983102870708</c:v>
                </c:pt>
                <c:pt idx="498">
                  <c:v>1.1443159671835901</c:v>
                </c:pt>
                <c:pt idx="499">
                  <c:v>1.14092146456351</c:v>
                </c:pt>
                <c:pt idx="500">
                  <c:v>1.1734919045157499</c:v>
                </c:pt>
                <c:pt idx="501">
                  <c:v>1.17303767715162</c:v>
                </c:pt>
                <c:pt idx="502">
                  <c:v>1.1451997120622299</c:v>
                </c:pt>
                <c:pt idx="503">
                  <c:v>1.13010403684831</c:v>
                </c:pt>
                <c:pt idx="504">
                  <c:v>1.17202588740942</c:v>
                </c:pt>
                <c:pt idx="505">
                  <c:v>1.14472281418101</c:v>
                </c:pt>
                <c:pt idx="506">
                  <c:v>1.1445201430751799</c:v>
                </c:pt>
                <c:pt idx="507">
                  <c:v>1.12068368953399</c:v>
                </c:pt>
                <c:pt idx="508">
                  <c:v>1.1836846801927801</c:v>
                </c:pt>
                <c:pt idx="509">
                  <c:v>1.20311830100027</c:v>
                </c:pt>
                <c:pt idx="510">
                  <c:v>1.2032253009292</c:v>
                </c:pt>
                <c:pt idx="511">
                  <c:v>1.2063038062621101</c:v>
                </c:pt>
                <c:pt idx="512">
                  <c:v>1.20659804103462</c:v>
                </c:pt>
                <c:pt idx="513">
                  <c:v>1.2073168890478001</c:v>
                </c:pt>
                <c:pt idx="514">
                  <c:v>1.18780770618434</c:v>
                </c:pt>
                <c:pt idx="515">
                  <c:v>1.24892006641853</c:v>
                </c:pt>
                <c:pt idx="516">
                  <c:v>1.24749181630186</c:v>
                </c:pt>
                <c:pt idx="517">
                  <c:v>1.18780735635968</c:v>
                </c:pt>
                <c:pt idx="518">
                  <c:v>1.17576120939622</c:v>
                </c:pt>
                <c:pt idx="519">
                  <c:v>1.18154174818659</c:v>
                </c:pt>
                <c:pt idx="520">
                  <c:v>1.16919871085044</c:v>
                </c:pt>
                <c:pt idx="521">
                  <c:v>1.10802350790832</c:v>
                </c:pt>
                <c:pt idx="522">
                  <c:v>1.1002765277951001</c:v>
                </c:pt>
                <c:pt idx="523">
                  <c:v>1.0777895877614401</c:v>
                </c:pt>
                <c:pt idx="524">
                  <c:v>1.0778737659342501</c:v>
                </c:pt>
                <c:pt idx="525">
                  <c:v>1.07612169617525</c:v>
                </c:pt>
                <c:pt idx="526">
                  <c:v>1.0997521755208299</c:v>
                </c:pt>
                <c:pt idx="527">
                  <c:v>1.10223349099507</c:v>
                </c:pt>
                <c:pt idx="528">
                  <c:v>1.1049828390642</c:v>
                </c:pt>
                <c:pt idx="529">
                  <c:v>1.14817190713146</c:v>
                </c:pt>
                <c:pt idx="530">
                  <c:v>1.11136000743228</c:v>
                </c:pt>
                <c:pt idx="531">
                  <c:v>1.12632354456303</c:v>
                </c:pt>
                <c:pt idx="532">
                  <c:v>1.0846837052987901</c:v>
                </c:pt>
                <c:pt idx="533">
                  <c:v>1.0846889149993999</c:v>
                </c:pt>
                <c:pt idx="534">
                  <c:v>1.10005323103717</c:v>
                </c:pt>
                <c:pt idx="535">
                  <c:v>1.01112290442868</c:v>
                </c:pt>
                <c:pt idx="536">
                  <c:v>1.0087415693183801</c:v>
                </c:pt>
                <c:pt idx="537">
                  <c:v>0.98782317091597804</c:v>
                </c:pt>
                <c:pt idx="538">
                  <c:v>0.97849754217451401</c:v>
                </c:pt>
                <c:pt idx="539">
                  <c:v>1.0694017001360601</c:v>
                </c:pt>
                <c:pt idx="540">
                  <c:v>1.07089728416302</c:v>
                </c:pt>
                <c:pt idx="541">
                  <c:v>1.0817372494923601</c:v>
                </c:pt>
                <c:pt idx="542">
                  <c:v>1.1605297289732699</c:v>
                </c:pt>
                <c:pt idx="543">
                  <c:v>1.1736567100495701</c:v>
                </c:pt>
                <c:pt idx="544">
                  <c:v>1.1610112281632201</c:v>
                </c:pt>
                <c:pt idx="545">
                  <c:v>1.16291195517643</c:v>
                </c:pt>
                <c:pt idx="546">
                  <c:v>1.1482370204789201</c:v>
                </c:pt>
                <c:pt idx="547">
                  <c:v>1.2227672443236799</c:v>
                </c:pt>
                <c:pt idx="548">
                  <c:v>1.2486331025439401</c:v>
                </c:pt>
                <c:pt idx="549">
                  <c:v>1.2379076808466001</c:v>
                </c:pt>
                <c:pt idx="550">
                  <c:v>1.2376388264190501</c:v>
                </c:pt>
                <c:pt idx="551">
                  <c:v>1.1247701715121701</c:v>
                </c:pt>
                <c:pt idx="552">
                  <c:v>1.1528670776358101</c:v>
                </c:pt>
                <c:pt idx="553">
                  <c:v>1.11795356358938</c:v>
                </c:pt>
                <c:pt idx="554">
                  <c:v>1.1151736156844001</c:v>
                </c:pt>
                <c:pt idx="555">
                  <c:v>1.1297698957751301</c:v>
                </c:pt>
                <c:pt idx="556">
                  <c:v>1.0838828816567101</c:v>
                </c:pt>
                <c:pt idx="557">
                  <c:v>1.0905065966960299</c:v>
                </c:pt>
                <c:pt idx="558">
                  <c:v>1.0905063646103801</c:v>
                </c:pt>
                <c:pt idx="559">
                  <c:v>1.05454110459823</c:v>
                </c:pt>
                <c:pt idx="560">
                  <c:v>1.06706146466476</c:v>
                </c:pt>
                <c:pt idx="561">
                  <c:v>1.07093347251797</c:v>
                </c:pt>
                <c:pt idx="562">
                  <c:v>1.0560832629593999</c:v>
                </c:pt>
                <c:pt idx="563">
                  <c:v>1.0714899435887499</c:v>
                </c:pt>
                <c:pt idx="564">
                  <c:v>1.0499878103128799</c:v>
                </c:pt>
                <c:pt idx="565">
                  <c:v>0.98820134116754499</c:v>
                </c:pt>
                <c:pt idx="566">
                  <c:v>0.957607533607718</c:v>
                </c:pt>
                <c:pt idx="567">
                  <c:v>0.97216979720099195</c:v>
                </c:pt>
                <c:pt idx="568">
                  <c:v>1.01346998748156</c:v>
                </c:pt>
                <c:pt idx="569">
                  <c:v>0.98398295798990199</c:v>
                </c:pt>
                <c:pt idx="570">
                  <c:v>1.0105956062561099</c:v>
                </c:pt>
                <c:pt idx="571">
                  <c:v>1.01049144660454</c:v>
                </c:pt>
                <c:pt idx="572">
                  <c:v>1.0104306013355799</c:v>
                </c:pt>
                <c:pt idx="573">
                  <c:v>0.96602499001242403</c:v>
                </c:pt>
                <c:pt idx="574">
                  <c:v>0.980437668092633</c:v>
                </c:pt>
                <c:pt idx="575">
                  <c:v>0.98022007023927804</c:v>
                </c:pt>
                <c:pt idx="576">
                  <c:v>0.96048066179282598</c:v>
                </c:pt>
                <c:pt idx="577">
                  <c:v>0.96342596431419103</c:v>
                </c:pt>
                <c:pt idx="578">
                  <c:v>0.96703585540714199</c:v>
                </c:pt>
                <c:pt idx="579">
                  <c:v>0.96705640339856802</c:v>
                </c:pt>
                <c:pt idx="580">
                  <c:v>0.95669620275904799</c:v>
                </c:pt>
                <c:pt idx="581">
                  <c:v>1.0810592600669799</c:v>
                </c:pt>
                <c:pt idx="582">
                  <c:v>1.0879155787327</c:v>
                </c:pt>
                <c:pt idx="583">
                  <c:v>1.1316869710528901</c:v>
                </c:pt>
                <c:pt idx="584">
                  <c:v>1.1307716718424099</c:v>
                </c:pt>
                <c:pt idx="585">
                  <c:v>1.05729362006535</c:v>
                </c:pt>
                <c:pt idx="586">
                  <c:v>1.07862667601089</c:v>
                </c:pt>
                <c:pt idx="587">
                  <c:v>1.02423035010448</c:v>
                </c:pt>
                <c:pt idx="588">
                  <c:v>1.01830197098282</c:v>
                </c:pt>
                <c:pt idx="589">
                  <c:v>1.0156975151162599</c:v>
                </c:pt>
                <c:pt idx="590">
                  <c:v>1.00408183119518</c:v>
                </c:pt>
                <c:pt idx="591">
                  <c:v>0.99504648998838696</c:v>
                </c:pt>
                <c:pt idx="592">
                  <c:v>1.0228148927007299</c:v>
                </c:pt>
                <c:pt idx="593">
                  <c:v>1.02086694373084</c:v>
                </c:pt>
                <c:pt idx="594">
                  <c:v>1.0237992286769</c:v>
                </c:pt>
                <c:pt idx="595">
                  <c:v>1.0474088380794699</c:v>
                </c:pt>
                <c:pt idx="596">
                  <c:v>1.0408417404768799</c:v>
                </c:pt>
                <c:pt idx="597">
                  <c:v>1.08579111610364</c:v>
                </c:pt>
                <c:pt idx="598">
                  <c:v>1.0857686226833401</c:v>
                </c:pt>
                <c:pt idx="599">
                  <c:v>1.07503003863916</c:v>
                </c:pt>
                <c:pt idx="600">
                  <c:v>1.0374912068559199</c:v>
                </c:pt>
                <c:pt idx="601">
                  <c:v>1.0837015828082299</c:v>
                </c:pt>
                <c:pt idx="602">
                  <c:v>1.1085912621355201</c:v>
                </c:pt>
                <c:pt idx="603">
                  <c:v>1.10851141778441</c:v>
                </c:pt>
                <c:pt idx="604">
                  <c:v>1.1036926998969701</c:v>
                </c:pt>
                <c:pt idx="605">
                  <c:v>1.10455199796146</c:v>
                </c:pt>
                <c:pt idx="606">
                  <c:v>1.10905777138423</c:v>
                </c:pt>
                <c:pt idx="607">
                  <c:v>1.1121497616543701</c:v>
                </c:pt>
                <c:pt idx="608">
                  <c:v>1.0954042055695901</c:v>
                </c:pt>
                <c:pt idx="609">
                  <c:v>1.0956464909863399</c:v>
                </c:pt>
                <c:pt idx="610">
                  <c:v>1.1008442385521</c:v>
                </c:pt>
                <c:pt idx="611">
                  <c:v>1.0438700262439899</c:v>
                </c:pt>
                <c:pt idx="612">
                  <c:v>1.1406474752644999</c:v>
                </c:pt>
                <c:pt idx="613">
                  <c:v>1.14066220736459</c:v>
                </c:pt>
                <c:pt idx="614">
                  <c:v>1.16149276279753</c:v>
                </c:pt>
                <c:pt idx="615">
                  <c:v>1.19655514221785</c:v>
                </c:pt>
                <c:pt idx="616">
                  <c:v>1.2017845082226799</c:v>
                </c:pt>
                <c:pt idx="617">
                  <c:v>1.1022169087534199</c:v>
                </c:pt>
                <c:pt idx="618">
                  <c:v>1.0717502907326399</c:v>
                </c:pt>
                <c:pt idx="619">
                  <c:v>1.1137045670266299</c:v>
                </c:pt>
                <c:pt idx="620">
                  <c:v>1.06051605948534</c:v>
                </c:pt>
                <c:pt idx="621">
                  <c:v>1.0666559117027601</c:v>
                </c:pt>
                <c:pt idx="622">
                  <c:v>1.07965896034496</c:v>
                </c:pt>
                <c:pt idx="623">
                  <c:v>1.02797924924019</c:v>
                </c:pt>
                <c:pt idx="624">
                  <c:v>0.94362954231790797</c:v>
                </c:pt>
                <c:pt idx="625">
                  <c:v>1.0376864158322401</c:v>
                </c:pt>
                <c:pt idx="626">
                  <c:v>1.03489899782344</c:v>
                </c:pt>
                <c:pt idx="627">
                  <c:v>1.08860711679724</c:v>
                </c:pt>
                <c:pt idx="628">
                  <c:v>1.0884979894504101</c:v>
                </c:pt>
                <c:pt idx="629">
                  <c:v>1.1991156271396699</c:v>
                </c:pt>
                <c:pt idx="630">
                  <c:v>1.1965730610471601</c:v>
                </c:pt>
                <c:pt idx="631">
                  <c:v>1.24117767354797</c:v>
                </c:pt>
                <c:pt idx="632">
                  <c:v>1.1619285545898801</c:v>
                </c:pt>
                <c:pt idx="633">
                  <c:v>1.1623286710007099</c:v>
                </c:pt>
                <c:pt idx="634">
                  <c:v>1.2278825535257101</c:v>
                </c:pt>
                <c:pt idx="635">
                  <c:v>1.0283023521855099</c:v>
                </c:pt>
                <c:pt idx="636">
                  <c:v>1.0289704561702699</c:v>
                </c:pt>
                <c:pt idx="637">
                  <c:v>1.0283159149757899</c:v>
                </c:pt>
                <c:pt idx="638">
                  <c:v>1.0055711706928401</c:v>
                </c:pt>
                <c:pt idx="639">
                  <c:v>1.0307171794724499</c:v>
                </c:pt>
                <c:pt idx="640">
                  <c:v>0.93565462114690201</c:v>
                </c:pt>
                <c:pt idx="641">
                  <c:v>0.91529818065726898</c:v>
                </c:pt>
                <c:pt idx="642">
                  <c:v>0.98790921321403502</c:v>
                </c:pt>
                <c:pt idx="643">
                  <c:v>0.97828082807915195</c:v>
                </c:pt>
                <c:pt idx="644">
                  <c:v>0.92529941471216604</c:v>
                </c:pt>
                <c:pt idx="645">
                  <c:v>0.92541131063550297</c:v>
                </c:pt>
                <c:pt idx="646">
                  <c:v>0.92334621126157401</c:v>
                </c:pt>
                <c:pt idx="647">
                  <c:v>0.91524495737357303</c:v>
                </c:pt>
                <c:pt idx="648">
                  <c:v>0.91519139459349796</c:v>
                </c:pt>
                <c:pt idx="649">
                  <c:v>0.89255577520776297</c:v>
                </c:pt>
                <c:pt idx="650">
                  <c:v>0.93501266513362102</c:v>
                </c:pt>
                <c:pt idx="651">
                  <c:v>0.92435795907710505</c:v>
                </c:pt>
                <c:pt idx="652">
                  <c:v>1.0279626653978899</c:v>
                </c:pt>
                <c:pt idx="653">
                  <c:v>1.0273943546972999</c:v>
                </c:pt>
                <c:pt idx="654">
                  <c:v>0.89276450359381798</c:v>
                </c:pt>
                <c:pt idx="655">
                  <c:v>0.90994517666379904</c:v>
                </c:pt>
                <c:pt idx="656">
                  <c:v>0.98065205260002297</c:v>
                </c:pt>
                <c:pt idx="657">
                  <c:v>0.976494841530956</c:v>
                </c:pt>
                <c:pt idx="658">
                  <c:v>0.84453034591922904</c:v>
                </c:pt>
                <c:pt idx="659">
                  <c:v>0.827494499742505</c:v>
                </c:pt>
                <c:pt idx="660">
                  <c:v>0.81996176456278402</c:v>
                </c:pt>
                <c:pt idx="661">
                  <c:v>0.82531085513062497</c:v>
                </c:pt>
                <c:pt idx="662">
                  <c:v>0.82480791493517103</c:v>
                </c:pt>
                <c:pt idx="663">
                  <c:v>0.80342615159252395</c:v>
                </c:pt>
                <c:pt idx="664">
                  <c:v>0.84946786756937598</c:v>
                </c:pt>
                <c:pt idx="665">
                  <c:v>0.84946148361847695</c:v>
                </c:pt>
                <c:pt idx="666">
                  <c:v>0.843026012419824</c:v>
                </c:pt>
                <c:pt idx="667">
                  <c:v>0.84273222232946998</c:v>
                </c:pt>
                <c:pt idx="668">
                  <c:v>0.93362745127871805</c:v>
                </c:pt>
                <c:pt idx="669">
                  <c:v>0.92647006537116405</c:v>
                </c:pt>
                <c:pt idx="670">
                  <c:v>0.92092404938331496</c:v>
                </c:pt>
                <c:pt idx="671">
                  <c:v>0.93311727515104104</c:v>
                </c:pt>
                <c:pt idx="672">
                  <c:v>0.93340337313405497</c:v>
                </c:pt>
                <c:pt idx="673">
                  <c:v>0.79968157140768903</c:v>
                </c:pt>
                <c:pt idx="674">
                  <c:v>0.79901196165280097</c:v>
                </c:pt>
                <c:pt idx="675">
                  <c:v>0.74092717738307401</c:v>
                </c:pt>
                <c:pt idx="676">
                  <c:v>0.728070878167418</c:v>
                </c:pt>
                <c:pt idx="677">
                  <c:v>0.72977010132973696</c:v>
                </c:pt>
                <c:pt idx="678">
                  <c:v>0.736933587611309</c:v>
                </c:pt>
                <c:pt idx="679">
                  <c:v>0.74035101469667297</c:v>
                </c:pt>
                <c:pt idx="680">
                  <c:v>0.75904478088898897</c:v>
                </c:pt>
                <c:pt idx="681">
                  <c:v>0.753343460906023</c:v>
                </c:pt>
                <c:pt idx="682">
                  <c:v>0.69507081115937197</c:v>
                </c:pt>
                <c:pt idx="683">
                  <c:v>0.86801753662565395</c:v>
                </c:pt>
                <c:pt idx="684">
                  <c:v>0.91044533441654596</c:v>
                </c:pt>
                <c:pt idx="685">
                  <c:v>0.90997871242594697</c:v>
                </c:pt>
                <c:pt idx="686">
                  <c:v>0.95358421242617897</c:v>
                </c:pt>
                <c:pt idx="687">
                  <c:v>0.88310248880407805</c:v>
                </c:pt>
                <c:pt idx="688">
                  <c:v>0.89319064638316703</c:v>
                </c:pt>
                <c:pt idx="689">
                  <c:v>0.88907197744102795</c:v>
                </c:pt>
                <c:pt idx="690">
                  <c:v>0.91503211332408996</c:v>
                </c:pt>
                <c:pt idx="691">
                  <c:v>0.85632143090923496</c:v>
                </c:pt>
                <c:pt idx="692">
                  <c:v>0.85289385267397799</c:v>
                </c:pt>
                <c:pt idx="693">
                  <c:v>0.77359276556588796</c:v>
                </c:pt>
                <c:pt idx="694">
                  <c:v>0.77414671115601796</c:v>
                </c:pt>
                <c:pt idx="695">
                  <c:v>0.78601012046378005</c:v>
                </c:pt>
                <c:pt idx="696">
                  <c:v>0.77594583683971996</c:v>
                </c:pt>
                <c:pt idx="697">
                  <c:v>0.77513093970520197</c:v>
                </c:pt>
                <c:pt idx="698">
                  <c:v>0.77359830156512499</c:v>
                </c:pt>
                <c:pt idx="699">
                  <c:v>0.81931950242792495</c:v>
                </c:pt>
                <c:pt idx="700">
                  <c:v>0.86315780092015604</c:v>
                </c:pt>
                <c:pt idx="701">
                  <c:v>0.95138615790421699</c:v>
                </c:pt>
                <c:pt idx="702">
                  <c:v>0.97874727115140503</c:v>
                </c:pt>
                <c:pt idx="703">
                  <c:v>0.96146101690435204</c:v>
                </c:pt>
                <c:pt idx="704">
                  <c:v>0.87759170710830803</c:v>
                </c:pt>
                <c:pt idx="705">
                  <c:v>0.91542160719949395</c:v>
                </c:pt>
                <c:pt idx="706">
                  <c:v>0.88267669425374595</c:v>
                </c:pt>
                <c:pt idx="707">
                  <c:v>0.82365809105452603</c:v>
                </c:pt>
                <c:pt idx="708">
                  <c:v>0.82369197631669999</c:v>
                </c:pt>
                <c:pt idx="709">
                  <c:v>0.870818118126088</c:v>
                </c:pt>
                <c:pt idx="710">
                  <c:v>0.86017374066603203</c:v>
                </c:pt>
                <c:pt idx="711">
                  <c:v>0.86017358643303199</c:v>
                </c:pt>
                <c:pt idx="712">
                  <c:v>0.810074803435756</c:v>
                </c:pt>
                <c:pt idx="713">
                  <c:v>0.80843445086472099</c:v>
                </c:pt>
                <c:pt idx="714">
                  <c:v>0.80870389520693897</c:v>
                </c:pt>
                <c:pt idx="715">
                  <c:v>0.79078930078989895</c:v>
                </c:pt>
                <c:pt idx="716">
                  <c:v>0.74305182475370302</c:v>
                </c:pt>
                <c:pt idx="717">
                  <c:v>0.82995297364855203</c:v>
                </c:pt>
                <c:pt idx="718">
                  <c:v>0.84514479976037704</c:v>
                </c:pt>
                <c:pt idx="719">
                  <c:v>0.83090489966348102</c:v>
                </c:pt>
                <c:pt idx="720">
                  <c:v>0.81359706303236301</c:v>
                </c:pt>
                <c:pt idx="721">
                  <c:v>0.86953943408949896</c:v>
                </c:pt>
                <c:pt idx="722">
                  <c:v>0.871377671255398</c:v>
                </c:pt>
                <c:pt idx="723">
                  <c:v>0.83681921006234306</c:v>
                </c:pt>
                <c:pt idx="724">
                  <c:v>0.959561197947014</c:v>
                </c:pt>
                <c:pt idx="725">
                  <c:v>0.95845063124416696</c:v>
                </c:pt>
                <c:pt idx="726">
                  <c:v>0.95031358972699498</c:v>
                </c:pt>
                <c:pt idx="727">
                  <c:v>1.0905199312553699</c:v>
                </c:pt>
                <c:pt idx="728">
                  <c:v>1.06367287769879</c:v>
                </c:pt>
                <c:pt idx="729">
                  <c:v>1.10866478986406</c:v>
                </c:pt>
                <c:pt idx="730">
                  <c:v>1.0984942809620899</c:v>
                </c:pt>
                <c:pt idx="731">
                  <c:v>1.0935592805027901</c:v>
                </c:pt>
                <c:pt idx="732">
                  <c:v>1.0773814932064101</c:v>
                </c:pt>
                <c:pt idx="733">
                  <c:v>1.20568938832655</c:v>
                </c:pt>
                <c:pt idx="734">
                  <c:v>1.1683679233622</c:v>
                </c:pt>
                <c:pt idx="735">
                  <c:v>1.1683756194702899</c:v>
                </c:pt>
                <c:pt idx="736">
                  <c:v>1.17567895155289</c:v>
                </c:pt>
                <c:pt idx="737">
                  <c:v>1.2674868147920499</c:v>
                </c:pt>
                <c:pt idx="738">
                  <c:v>1.26782494832209</c:v>
                </c:pt>
                <c:pt idx="739">
                  <c:v>1.26331769958633</c:v>
                </c:pt>
                <c:pt idx="740">
                  <c:v>1.2472152576364299</c:v>
                </c:pt>
                <c:pt idx="741">
                  <c:v>1.24544282053403</c:v>
                </c:pt>
                <c:pt idx="742">
                  <c:v>1.24087933473967</c:v>
                </c:pt>
                <c:pt idx="743">
                  <c:v>1.2420860956300099</c:v>
                </c:pt>
                <c:pt idx="744">
                  <c:v>1.2738109579763499</c:v>
                </c:pt>
                <c:pt idx="745">
                  <c:v>1.26911112811369</c:v>
                </c:pt>
                <c:pt idx="746">
                  <c:v>1.2691106775574601</c:v>
                </c:pt>
                <c:pt idx="747">
                  <c:v>1.27367854911416</c:v>
                </c:pt>
                <c:pt idx="748">
                  <c:v>1.2210471967301899</c:v>
                </c:pt>
                <c:pt idx="749">
                  <c:v>1.2177720387409601</c:v>
                </c:pt>
                <c:pt idx="750">
                  <c:v>1.21795019545814</c:v>
                </c:pt>
                <c:pt idx="751">
                  <c:v>1.16541207967484</c:v>
                </c:pt>
                <c:pt idx="752">
                  <c:v>1.24823111385992</c:v>
                </c:pt>
                <c:pt idx="753">
                  <c:v>1.2481412841975501</c:v>
                </c:pt>
                <c:pt idx="754">
                  <c:v>1.2708463875370799</c:v>
                </c:pt>
                <c:pt idx="755">
                  <c:v>1.21490006460597</c:v>
                </c:pt>
                <c:pt idx="756">
                  <c:v>1.22685500497392</c:v>
                </c:pt>
                <c:pt idx="757">
                  <c:v>1.22422549445414</c:v>
                </c:pt>
                <c:pt idx="758">
                  <c:v>1.2241192806138199</c:v>
                </c:pt>
                <c:pt idx="759">
                  <c:v>1.2240771067638001</c:v>
                </c:pt>
                <c:pt idx="760">
                  <c:v>1.2345690032140999</c:v>
                </c:pt>
                <c:pt idx="761">
                  <c:v>1.1930263957671301</c:v>
                </c:pt>
                <c:pt idx="762">
                  <c:v>1.18265174239444</c:v>
                </c:pt>
                <c:pt idx="763">
                  <c:v>1.18534722931392</c:v>
                </c:pt>
                <c:pt idx="764">
                  <c:v>1.18665584036897</c:v>
                </c:pt>
                <c:pt idx="765">
                  <c:v>1.1054942113666</c:v>
                </c:pt>
                <c:pt idx="766">
                  <c:v>1.1184175254495801</c:v>
                </c:pt>
                <c:pt idx="767">
                  <c:v>1.1198187673426501</c:v>
                </c:pt>
                <c:pt idx="768">
                  <c:v>1.0737687713613999</c:v>
                </c:pt>
                <c:pt idx="769">
                  <c:v>0.91623899359052896</c:v>
                </c:pt>
                <c:pt idx="770">
                  <c:v>0.94489622777859095</c:v>
                </c:pt>
                <c:pt idx="771">
                  <c:v>0.99042108614689395</c:v>
                </c:pt>
                <c:pt idx="772">
                  <c:v>0.85884380438081898</c:v>
                </c:pt>
                <c:pt idx="773">
                  <c:v>0.86619024418870605</c:v>
                </c:pt>
                <c:pt idx="774">
                  <c:v>0.932310375315623</c:v>
                </c:pt>
                <c:pt idx="775">
                  <c:v>1.02514911436912</c:v>
                </c:pt>
                <c:pt idx="776">
                  <c:v>1.01888815177741</c:v>
                </c:pt>
                <c:pt idx="777">
                  <c:v>1.0515675313834001</c:v>
                </c:pt>
                <c:pt idx="778">
                  <c:v>1.06095066065898</c:v>
                </c:pt>
                <c:pt idx="779">
                  <c:v>1.09788581897139</c:v>
                </c:pt>
                <c:pt idx="780">
                  <c:v>1.0977968025366101</c:v>
                </c:pt>
                <c:pt idx="781">
                  <c:v>1.1027051087259201</c:v>
                </c:pt>
                <c:pt idx="782">
                  <c:v>1.1032537275059</c:v>
                </c:pt>
                <c:pt idx="783">
                  <c:v>1.1032899566197301</c:v>
                </c:pt>
                <c:pt idx="784">
                  <c:v>1.10346440606653</c:v>
                </c:pt>
                <c:pt idx="785">
                  <c:v>1.0384293219042999</c:v>
                </c:pt>
                <c:pt idx="786">
                  <c:v>1.0283802519646399</c:v>
                </c:pt>
                <c:pt idx="787">
                  <c:v>0.99554313481600298</c:v>
                </c:pt>
                <c:pt idx="788">
                  <c:v>0.99705089162668503</c:v>
                </c:pt>
                <c:pt idx="789">
                  <c:v>1.0401582477818201</c:v>
                </c:pt>
                <c:pt idx="790">
                  <c:v>1.0670580303049699</c:v>
                </c:pt>
                <c:pt idx="791">
                  <c:v>1.0639496264318</c:v>
                </c:pt>
                <c:pt idx="792">
                  <c:v>1.0662614380641</c:v>
                </c:pt>
                <c:pt idx="793">
                  <c:v>1.01365128367229</c:v>
                </c:pt>
                <c:pt idx="794">
                  <c:v>1.07937771409036</c:v>
                </c:pt>
                <c:pt idx="795">
                  <c:v>1.0831784713889201</c:v>
                </c:pt>
                <c:pt idx="796">
                  <c:v>1.11563159893537</c:v>
                </c:pt>
                <c:pt idx="797">
                  <c:v>1.1548001010487601</c:v>
                </c:pt>
                <c:pt idx="798">
                  <c:v>1.15469469896224</c:v>
                </c:pt>
                <c:pt idx="799">
                  <c:v>1.18117897797488</c:v>
                </c:pt>
                <c:pt idx="800">
                  <c:v>1.1804095707314</c:v>
                </c:pt>
                <c:pt idx="801">
                  <c:v>1.1844666477957799</c:v>
                </c:pt>
                <c:pt idx="802">
                  <c:v>1.18172639651112</c:v>
                </c:pt>
                <c:pt idx="803">
                  <c:v>1.1260069531186101</c:v>
                </c:pt>
                <c:pt idx="804">
                  <c:v>1.1296898688630199</c:v>
                </c:pt>
                <c:pt idx="805">
                  <c:v>1.09541313143889</c:v>
                </c:pt>
                <c:pt idx="806">
                  <c:v>0.96512727866692105</c:v>
                </c:pt>
                <c:pt idx="807">
                  <c:v>0.89422935381746105</c:v>
                </c:pt>
                <c:pt idx="808">
                  <c:v>0.931709791042445</c:v>
                </c:pt>
                <c:pt idx="809">
                  <c:v>0.93070649612357104</c:v>
                </c:pt>
                <c:pt idx="810">
                  <c:v>0.93060331984829403</c:v>
                </c:pt>
                <c:pt idx="811">
                  <c:v>0.92849645640682499</c:v>
                </c:pt>
                <c:pt idx="812">
                  <c:v>0.92835584531355497</c:v>
                </c:pt>
                <c:pt idx="813">
                  <c:v>0.92860601290525002</c:v>
                </c:pt>
                <c:pt idx="814">
                  <c:v>0.96461691177071895</c:v>
                </c:pt>
                <c:pt idx="815">
                  <c:v>0.90122673143573595</c:v>
                </c:pt>
                <c:pt idx="816">
                  <c:v>0.83978239617564698</c:v>
                </c:pt>
                <c:pt idx="817">
                  <c:v>0.833736224788864</c:v>
                </c:pt>
                <c:pt idx="818">
                  <c:v>0.814702910405805</c:v>
                </c:pt>
                <c:pt idx="819">
                  <c:v>0.81464859810486201</c:v>
                </c:pt>
                <c:pt idx="820">
                  <c:v>0.84787098124195803</c:v>
                </c:pt>
                <c:pt idx="821">
                  <c:v>0.91961273409798705</c:v>
                </c:pt>
                <c:pt idx="822">
                  <c:v>0.91985020454817701</c:v>
                </c:pt>
                <c:pt idx="823">
                  <c:v>0.88255272811593999</c:v>
                </c:pt>
                <c:pt idx="824">
                  <c:v>0.87615492960750696</c:v>
                </c:pt>
                <c:pt idx="825">
                  <c:v>0.87167717761671504</c:v>
                </c:pt>
                <c:pt idx="826">
                  <c:v>0.87097743592858001</c:v>
                </c:pt>
                <c:pt idx="827">
                  <c:v>0.91799832512219104</c:v>
                </c:pt>
                <c:pt idx="828">
                  <c:v>0.91689094678340999</c:v>
                </c:pt>
                <c:pt idx="829">
                  <c:v>0.89105143943391096</c:v>
                </c:pt>
                <c:pt idx="830">
                  <c:v>0.90311328339051899</c:v>
                </c:pt>
                <c:pt idx="831">
                  <c:v>0.95661630647773099</c:v>
                </c:pt>
                <c:pt idx="832">
                  <c:v>0.91922871469942702</c:v>
                </c:pt>
                <c:pt idx="833">
                  <c:v>0.89839770398294705</c:v>
                </c:pt>
                <c:pt idx="834">
                  <c:v>0.85689248147585795</c:v>
                </c:pt>
                <c:pt idx="835">
                  <c:v>0.85973701977644301</c:v>
                </c:pt>
                <c:pt idx="836">
                  <c:v>0.91307243734471599</c:v>
                </c:pt>
                <c:pt idx="837">
                  <c:v>0.925583917669212</c:v>
                </c:pt>
                <c:pt idx="838">
                  <c:v>0.89212865165197797</c:v>
                </c:pt>
                <c:pt idx="839">
                  <c:v>0.89543278606480103</c:v>
                </c:pt>
                <c:pt idx="840">
                  <c:v>0.87982327911899805</c:v>
                </c:pt>
                <c:pt idx="841">
                  <c:v>0.90916325483650895</c:v>
                </c:pt>
                <c:pt idx="842">
                  <c:v>0.92995525883802899</c:v>
                </c:pt>
                <c:pt idx="843">
                  <c:v>0.97137605847764197</c:v>
                </c:pt>
                <c:pt idx="844">
                  <c:v>0.95781532657774204</c:v>
                </c:pt>
                <c:pt idx="845">
                  <c:v>0.95898189299373304</c:v>
                </c:pt>
                <c:pt idx="846">
                  <c:v>0.86966531868381802</c:v>
                </c:pt>
                <c:pt idx="847">
                  <c:v>0.973375776247141</c:v>
                </c:pt>
                <c:pt idx="848">
                  <c:v>0.97409886813358704</c:v>
                </c:pt>
                <c:pt idx="849">
                  <c:v>0.96320595026403499</c:v>
                </c:pt>
                <c:pt idx="850">
                  <c:v>0.96678956416822603</c:v>
                </c:pt>
                <c:pt idx="851">
                  <c:v>0.97024084100053398</c:v>
                </c:pt>
                <c:pt idx="852">
                  <c:v>0.923960617852155</c:v>
                </c:pt>
                <c:pt idx="853">
                  <c:v>0.93066062747755296</c:v>
                </c:pt>
                <c:pt idx="854">
                  <c:v>0.92251500365786399</c:v>
                </c:pt>
                <c:pt idx="855">
                  <c:v>0.95863712376710697</c:v>
                </c:pt>
                <c:pt idx="856">
                  <c:v>0.97741202547096895</c:v>
                </c:pt>
                <c:pt idx="857">
                  <c:v>0.97449098537726997</c:v>
                </c:pt>
                <c:pt idx="858">
                  <c:v>0.97509542707923402</c:v>
                </c:pt>
                <c:pt idx="859">
                  <c:v>0.98354826694473396</c:v>
                </c:pt>
                <c:pt idx="860">
                  <c:v>1.01036719002523</c:v>
                </c:pt>
                <c:pt idx="861">
                  <c:v>0.98933030276618195</c:v>
                </c:pt>
                <c:pt idx="862">
                  <c:v>0.98850052492046503</c:v>
                </c:pt>
                <c:pt idx="863">
                  <c:v>0.98796747821851005</c:v>
                </c:pt>
                <c:pt idx="864">
                  <c:v>0.97464748529103695</c:v>
                </c:pt>
                <c:pt idx="865">
                  <c:v>0.97652734510276795</c:v>
                </c:pt>
                <c:pt idx="866">
                  <c:v>0.96596795599275398</c:v>
                </c:pt>
                <c:pt idx="867">
                  <c:v>0.971964046914224</c:v>
                </c:pt>
                <c:pt idx="868">
                  <c:v>1.06322166732465</c:v>
                </c:pt>
                <c:pt idx="869">
                  <c:v>1.0779491963993499</c:v>
                </c:pt>
                <c:pt idx="870">
                  <c:v>1.0558877335090799</c:v>
                </c:pt>
                <c:pt idx="871">
                  <c:v>1.07671659217856</c:v>
                </c:pt>
                <c:pt idx="872">
                  <c:v>1.08643674138229</c:v>
                </c:pt>
                <c:pt idx="873">
                  <c:v>1.11440290300253</c:v>
                </c:pt>
                <c:pt idx="874">
                  <c:v>1.1144542152313499</c:v>
                </c:pt>
                <c:pt idx="875">
                  <c:v>1.11489606141784</c:v>
                </c:pt>
                <c:pt idx="876">
                  <c:v>1.1024091341734601</c:v>
                </c:pt>
                <c:pt idx="877">
                  <c:v>0.98123175243320504</c:v>
                </c:pt>
                <c:pt idx="878">
                  <c:v>0.98845006462049001</c:v>
                </c:pt>
                <c:pt idx="879">
                  <c:v>0.99281678848838695</c:v>
                </c:pt>
                <c:pt idx="880">
                  <c:v>0.99247433580122801</c:v>
                </c:pt>
                <c:pt idx="881">
                  <c:v>0.90447102896880005</c:v>
                </c:pt>
                <c:pt idx="882">
                  <c:v>0.87977734423342902</c:v>
                </c:pt>
                <c:pt idx="883">
                  <c:v>0.88293928779259501</c:v>
                </c:pt>
                <c:pt idx="884">
                  <c:v>0.83112128079262404</c:v>
                </c:pt>
                <c:pt idx="885">
                  <c:v>0.89178651094554295</c:v>
                </c:pt>
                <c:pt idx="886">
                  <c:v>0.92159216580157599</c:v>
                </c:pt>
                <c:pt idx="887">
                  <c:v>0.90225750496417101</c:v>
                </c:pt>
                <c:pt idx="888">
                  <c:v>1.0380724817190301</c:v>
                </c:pt>
                <c:pt idx="889">
                  <c:v>1.0032118277065001</c:v>
                </c:pt>
                <c:pt idx="890">
                  <c:v>0.95104025681333404</c:v>
                </c:pt>
                <c:pt idx="891">
                  <c:v>0.97385645278805699</c:v>
                </c:pt>
                <c:pt idx="892">
                  <c:v>0.96262475874737996</c:v>
                </c:pt>
                <c:pt idx="893">
                  <c:v>0.96349802959433395</c:v>
                </c:pt>
                <c:pt idx="894">
                  <c:v>0.96531920566079299</c:v>
                </c:pt>
                <c:pt idx="895">
                  <c:v>0.93759884151161099</c:v>
                </c:pt>
                <c:pt idx="896">
                  <c:v>0.94685945553588202</c:v>
                </c:pt>
                <c:pt idx="897">
                  <c:v>0.98421264358207805</c:v>
                </c:pt>
                <c:pt idx="898">
                  <c:v>1.0519720304975999</c:v>
                </c:pt>
                <c:pt idx="899">
                  <c:v>1.05190358832265</c:v>
                </c:pt>
                <c:pt idx="900">
                  <c:v>1.0763007734557699</c:v>
                </c:pt>
                <c:pt idx="901">
                  <c:v>1.0801881029168501</c:v>
                </c:pt>
                <c:pt idx="902">
                  <c:v>1.0830179617795701</c:v>
                </c:pt>
                <c:pt idx="903">
                  <c:v>1.06737109775573</c:v>
                </c:pt>
                <c:pt idx="904">
                  <c:v>1.08629480756838</c:v>
                </c:pt>
                <c:pt idx="905">
                  <c:v>1.0833239491885001</c:v>
                </c:pt>
                <c:pt idx="906">
                  <c:v>1.08377102811356</c:v>
                </c:pt>
                <c:pt idx="907">
                  <c:v>1.0947090339417</c:v>
                </c:pt>
                <c:pt idx="908">
                  <c:v>1.09069340014099</c:v>
                </c:pt>
                <c:pt idx="909">
                  <c:v>1.0909025646855299</c:v>
                </c:pt>
                <c:pt idx="910">
                  <c:v>1.01951036653806</c:v>
                </c:pt>
                <c:pt idx="911">
                  <c:v>0.99318698652314996</c:v>
                </c:pt>
                <c:pt idx="912">
                  <c:v>1.0858774023737601</c:v>
                </c:pt>
                <c:pt idx="913">
                  <c:v>1.08561884293641</c:v>
                </c:pt>
                <c:pt idx="914">
                  <c:v>1.09821616701327</c:v>
                </c:pt>
                <c:pt idx="915">
                  <c:v>1.1250527921351801</c:v>
                </c:pt>
                <c:pt idx="916">
                  <c:v>1.10835517403887</c:v>
                </c:pt>
                <c:pt idx="917">
                  <c:v>1.0760126572886299</c:v>
                </c:pt>
                <c:pt idx="918">
                  <c:v>1.07536217333317</c:v>
                </c:pt>
                <c:pt idx="919">
                  <c:v>1.1848541632139999</c:v>
                </c:pt>
                <c:pt idx="920">
                  <c:v>1.18629612876002</c:v>
                </c:pt>
                <c:pt idx="921">
                  <c:v>1.1863202187678299</c:v>
                </c:pt>
                <c:pt idx="922">
                  <c:v>1.20064651586409</c:v>
                </c:pt>
                <c:pt idx="923">
                  <c:v>1.23960064532234</c:v>
                </c:pt>
                <c:pt idx="924">
                  <c:v>1.27812307266407</c:v>
                </c:pt>
                <c:pt idx="925">
                  <c:v>1.30875353091635</c:v>
                </c:pt>
                <c:pt idx="926">
                  <c:v>1.2795308441034401</c:v>
                </c:pt>
                <c:pt idx="927">
                  <c:v>1.28196477038405</c:v>
                </c:pt>
                <c:pt idx="928">
                  <c:v>1.29076625689638</c:v>
                </c:pt>
                <c:pt idx="929">
                  <c:v>1.3080189680072001</c:v>
                </c:pt>
                <c:pt idx="930">
                  <c:v>1.22758895389363</c:v>
                </c:pt>
                <c:pt idx="931">
                  <c:v>1.22588998840341</c:v>
                </c:pt>
                <c:pt idx="932">
                  <c:v>1.2223071906212299</c:v>
                </c:pt>
                <c:pt idx="933">
                  <c:v>1.21891068447111</c:v>
                </c:pt>
                <c:pt idx="934">
                  <c:v>1.16091493885333</c:v>
                </c:pt>
                <c:pt idx="935">
                  <c:v>1.21532979275324</c:v>
                </c:pt>
                <c:pt idx="936">
                  <c:v>1.2738914763775799</c:v>
                </c:pt>
                <c:pt idx="937">
                  <c:v>1.2159027922583701</c:v>
                </c:pt>
                <c:pt idx="938">
                  <c:v>1.21087502542451</c:v>
                </c:pt>
                <c:pt idx="939">
                  <c:v>1.2090661149772901</c:v>
                </c:pt>
                <c:pt idx="940">
                  <c:v>1.1289683013821501</c:v>
                </c:pt>
                <c:pt idx="941">
                  <c:v>1.15100812513997</c:v>
                </c:pt>
                <c:pt idx="942">
                  <c:v>1.15134811470495</c:v>
                </c:pt>
                <c:pt idx="943">
                  <c:v>1.1538466115249699</c:v>
                </c:pt>
                <c:pt idx="944">
                  <c:v>1.15352314320661</c:v>
                </c:pt>
                <c:pt idx="945">
                  <c:v>1.1517575492044601</c:v>
                </c:pt>
                <c:pt idx="946">
                  <c:v>1.20335124519381</c:v>
                </c:pt>
                <c:pt idx="947">
                  <c:v>1.2394374817548801</c:v>
                </c:pt>
                <c:pt idx="948">
                  <c:v>1.24279969360735</c:v>
                </c:pt>
                <c:pt idx="949">
                  <c:v>1.24279979619068</c:v>
                </c:pt>
                <c:pt idx="950">
                  <c:v>1.2452229557651</c:v>
                </c:pt>
                <c:pt idx="951">
                  <c:v>1.2454371984124999</c:v>
                </c:pt>
                <c:pt idx="952">
                  <c:v>1.2566220165403299</c:v>
                </c:pt>
                <c:pt idx="953">
                  <c:v>1.2272046775634999</c:v>
                </c:pt>
                <c:pt idx="954">
                  <c:v>1.2331198513737101</c:v>
                </c:pt>
                <c:pt idx="955">
                  <c:v>1.1963672337009501</c:v>
                </c:pt>
                <c:pt idx="956">
                  <c:v>1.19598506634394</c:v>
                </c:pt>
                <c:pt idx="957">
                  <c:v>1.19590389410223</c:v>
                </c:pt>
                <c:pt idx="958">
                  <c:v>1.1952270717345499</c:v>
                </c:pt>
                <c:pt idx="959">
                  <c:v>1.2698885710304699</c:v>
                </c:pt>
                <c:pt idx="960">
                  <c:v>1.27473489057137</c:v>
                </c:pt>
                <c:pt idx="961">
                  <c:v>1.2734680849615501</c:v>
                </c:pt>
                <c:pt idx="962">
                  <c:v>1.2486132080592101</c:v>
                </c:pt>
                <c:pt idx="963">
                  <c:v>1.21644352284964</c:v>
                </c:pt>
                <c:pt idx="964">
                  <c:v>1.2508114339960801</c:v>
                </c:pt>
                <c:pt idx="965">
                  <c:v>1.25823529976301</c:v>
                </c:pt>
                <c:pt idx="966">
                  <c:v>1.23718621293799</c:v>
                </c:pt>
                <c:pt idx="967">
                  <c:v>1.23523699261771</c:v>
                </c:pt>
                <c:pt idx="968">
                  <c:v>1.2330659297072299</c:v>
                </c:pt>
                <c:pt idx="969">
                  <c:v>1.2298082932129699</c:v>
                </c:pt>
                <c:pt idx="970">
                  <c:v>1.2494533338779401</c:v>
                </c:pt>
                <c:pt idx="971">
                  <c:v>1.2493566626726</c:v>
                </c:pt>
                <c:pt idx="972">
                  <c:v>1.26750343267923</c:v>
                </c:pt>
                <c:pt idx="973">
                  <c:v>1.2675386267009301</c:v>
                </c:pt>
                <c:pt idx="974">
                  <c:v>1.2182894317789199</c:v>
                </c:pt>
                <c:pt idx="975">
                  <c:v>1.2214377560467</c:v>
                </c:pt>
                <c:pt idx="976">
                  <c:v>1.1217953390734201</c:v>
                </c:pt>
                <c:pt idx="977">
                  <c:v>1.1215800327357901</c:v>
                </c:pt>
                <c:pt idx="978">
                  <c:v>1.16111568170961</c:v>
                </c:pt>
                <c:pt idx="979">
                  <c:v>1.1594822151792701</c:v>
                </c:pt>
                <c:pt idx="980">
                  <c:v>1.15846046540549</c:v>
                </c:pt>
                <c:pt idx="981">
                  <c:v>1.1548325671941999</c:v>
                </c:pt>
                <c:pt idx="982">
                  <c:v>1.0605868974228301</c:v>
                </c:pt>
                <c:pt idx="983">
                  <c:v>0.95758219424749302</c:v>
                </c:pt>
                <c:pt idx="984">
                  <c:v>1.0476653101922899</c:v>
                </c:pt>
                <c:pt idx="985">
                  <c:v>1.0799483800213201</c:v>
                </c:pt>
                <c:pt idx="986">
                  <c:v>1.08478528805213</c:v>
                </c:pt>
                <c:pt idx="987">
                  <c:v>1.10957780234894</c:v>
                </c:pt>
                <c:pt idx="988">
                  <c:v>1.1014436247286601</c:v>
                </c:pt>
                <c:pt idx="989">
                  <c:v>1.1000351387648299</c:v>
                </c:pt>
                <c:pt idx="990">
                  <c:v>1.09499746188699</c:v>
                </c:pt>
                <c:pt idx="991">
                  <c:v>1.09270359189711</c:v>
                </c:pt>
                <c:pt idx="992">
                  <c:v>1.09202030423202</c:v>
                </c:pt>
                <c:pt idx="993">
                  <c:v>1.1150216865064</c:v>
                </c:pt>
                <c:pt idx="994">
                  <c:v>1.0570422258138601</c:v>
                </c:pt>
                <c:pt idx="995">
                  <c:v>1.0097717631988099</c:v>
                </c:pt>
                <c:pt idx="996">
                  <c:v>1.0213663800766699</c:v>
                </c:pt>
                <c:pt idx="997">
                  <c:v>1.02810546223815</c:v>
                </c:pt>
                <c:pt idx="998">
                  <c:v>1.0278238481378299</c:v>
                </c:pt>
                <c:pt idx="999">
                  <c:v>1.0327644043589499</c:v>
                </c:pt>
                <c:pt idx="1000">
                  <c:v>1.0814522004859499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D8-489C-B58A-9B64E62A3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9597120"/>
        <c:axId val="1629596288"/>
      </c:scatterChart>
      <c:valAx>
        <c:axId val="162959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9596288"/>
        <c:crosses val="autoZero"/>
        <c:crossBetween val="midCat"/>
      </c:valAx>
      <c:valAx>
        <c:axId val="16295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959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1051D-4073-4201-8AD2-A13808760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28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0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85B0B-976C-4725-9325-232CE663A8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97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9657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60278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 defTabSz="98208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defTabSz="9820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82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82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4713" y="520700"/>
            <a:ext cx="3468687" cy="2600325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967" y="3294187"/>
            <a:ext cx="7544150" cy="3120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28039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2650" y="465138"/>
            <a:ext cx="3095625" cy="2322512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226" y="2943468"/>
            <a:ext cx="7953808" cy="278854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35" tIns="43668" rIns="87335" bIns="43668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32919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160A-40EA-4B30-A757-D1A07811D09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28889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160A-40EA-4B30-A757-D1A07811D09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88634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75488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32735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05243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4896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4162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14748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01858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194373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610255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168286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948E4-84B6-49C5-B0A4-7D11DDA4B6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43686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6637C-7BF1-463E-92C0-8265D9A30E3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97414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4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33151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76298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7844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2909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2647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0064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BD7CE-D2CB-43B2-B6D2-0D7607CB585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0868C1-861C-44A6-9A63-474BF88A736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F500D-559E-4EBA-8A75-B4DC3034C8F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3DC95-28CF-4903-8B74-CB5A6826136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6D807-A7AC-4A06-B0AE-F343077C1A1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DC337-3A62-4311-A09E-9BF05EE057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0F27C-892F-4E3F-B25C-541ED0AAE9B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2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E2813-5CFA-4ABA-A9F1-700B556039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70F29-1ED5-44CB-8D8B-03ED8637273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537A5-F47A-4EA4-9737-56D8D04B828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6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68EBE-14C5-4D85-A346-87F0E87BD3C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03F23-1EFE-4A38-8909-5A01A17171A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86673-4C14-415F-96D9-1BEE6EE1D7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12371-156F-49F3-9B48-08FAA45F6FE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A5B28A-301C-41EE-8BFB-09DD680B7DA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92591-CBCE-4A0B-8BC3-52C4F650580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67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66296-420A-4C1C-A6C4-87668707F49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7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38FC43-D665-43F7-AFD3-E5AE1A7348A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92EB6-A98A-431E-9275-C3F9669CCC2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6D5C3-A46E-4622-99CE-9A526F5B980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EDA3F-4850-4FD8-84DD-604E33E433E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DE3A1-A894-4B2E-93F9-C3E2E26C544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0DAA6-4AD7-49AD-85EE-1AA06FA1D44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CFB31-8E33-4084-B469-8ED758FBDC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96642-62ED-4863-95D2-3541593CF8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E3AB8-CD09-4BFC-93C9-15D352F689C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E1752-3220-46E0-814B-B21BF31097A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8D30D-18D9-49F2-A76F-ED9F601922E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2BC82-9EDA-4AF9-BDA8-50277383DF4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8BEA2-85C4-4128-934A-4769C26E030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3551A-3B33-4158-943F-E1AC0C478CC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3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DE816-1ADD-41A1-B70F-479C27B7BA0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6EC97-0D94-40D0-B730-5BD769C0D80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0235AD-1D23-4634-895D-886F0FAA032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01F74-92F0-4324-AAE0-06A65AC6171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CA093-3C2D-4591-9068-C0D14A63D6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3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96292-76FC-487C-902E-F321B73074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1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______1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______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______4.xlsx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______3.xlsx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______2.xlsx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Excel_______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______5.xlsx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4.wmf"/><Relationship Id="rId5" Type="http://schemas.openxmlformats.org/officeDocument/2006/relationships/image" Target="../media/image31.e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7.bin"/><Relationship Id="rId4" Type="http://schemas.openxmlformats.org/officeDocument/2006/relationships/package" Target="../embeddings/Microsoft_Excel_______7.xlsx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1.png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432" y="2780928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rgbClr val="0000FF"/>
                </a:solidFill>
              </a:rPr>
              <a:t>Linear lest squares method (</a:t>
            </a:r>
            <a:r>
              <a:rPr lang="en-US" altLang="ja-JP" b="1" i="1" dirty="0" err="1" smtClean="0">
                <a:solidFill>
                  <a:srgbClr val="0000FF"/>
                </a:solidFill>
              </a:rPr>
              <a:t>l</a:t>
            </a:r>
            <a:r>
              <a:rPr lang="en-US" altLang="ja-JP" b="1" dirty="0" err="1" smtClean="0">
                <a:solidFill>
                  <a:srgbClr val="0000FF"/>
                </a:solidFill>
              </a:rPr>
              <a:t>LSQ</a:t>
            </a:r>
            <a:r>
              <a:rPr lang="en-US" altLang="ja-JP" b="1" dirty="0" smtClean="0">
                <a:solidFill>
                  <a:srgbClr val="0000FF"/>
                </a:solidFill>
              </a:rPr>
              <a:t>)</a:t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ja-JP" altLang="en-US" sz="3600" dirty="0" smtClean="0">
                <a:solidFill>
                  <a:schemeClr val="tx1"/>
                </a:solidFill>
              </a:rPr>
              <a:t>線形最小自乗法</a:t>
            </a:r>
          </a:p>
        </p:txBody>
      </p:sp>
    </p:spTree>
    <p:extLst>
      <p:ext uri="{BB962C8B-B14F-4D97-AF65-F5344CB8AC3E}">
        <p14:creationId xmlns:p14="http://schemas.microsoft.com/office/powerpoint/2010/main" val="29658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4747642" y="1443672"/>
          <a:ext cx="4427472" cy="405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2" name="ワークシート" r:id="rId4" imgW="5222910" imgH="4788532" progId="Excel.Sheet.12">
                  <p:embed/>
                </p:oleObj>
              </mc:Choice>
              <mc:Fallback>
                <p:oleObj name="ワークシート" r:id="rId4" imgW="5222910" imgH="4788532" progId="Excel.Shee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642" y="1443672"/>
                        <a:ext cx="4427472" cy="405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345751" y="1443672"/>
          <a:ext cx="4442274" cy="405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3" name="ワークシート" r:id="rId6" imgW="5240911" imgH="4788532" progId="Excel.Sheet.12">
                  <p:embed/>
                </p:oleObj>
              </mc:Choice>
              <mc:Fallback>
                <p:oleObj name="ワークシート" r:id="rId6" imgW="5240911" imgH="4788532" progId="Excel.Sheet.12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751" y="1443672"/>
                        <a:ext cx="4442274" cy="405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5496" y="620688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3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(initial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Exact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0.619061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Effect of dumping factor: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Convergence process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07904" y="1227648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iteration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28384" y="1227648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iteration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48513" y="3280675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6176" y="5518973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NR: Newton-Raphson</a:t>
            </a:r>
            <a:r>
              <a:rPr kumimoji="1" lang="ja-JP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Dumping</a:t>
            </a:r>
            <a:r>
              <a:rPr kumimoji="1" lang="ja-JP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endParaRPr kumimoji="1" lang="ja-JP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72016" y="3808705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2836" y="374652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(numerical diff.)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881876" y="4257773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92696" y="417593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(num. diff.)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1640" y="4139789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40770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Secant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41472" y="4490537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69464" y="44278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Bisection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579856" y="4643845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7848" y="45811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Secant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79856" y="5024089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07848" y="49613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Bisection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82314" y="1493641"/>
          <a:ext cx="4417678" cy="405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4" name="ワークシート" r:id="rId4" imgW="4307001" imgH="3950062" progId="Excel.Sheet.12">
                  <p:embed/>
                </p:oleObj>
              </mc:Choice>
              <mc:Fallback>
                <p:oleObj name="ワークシート" r:id="rId4" imgW="4307001" imgH="3950062" progId="Excel.Shee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14" y="1493641"/>
                        <a:ext cx="4417678" cy="405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4568814" y="2716217"/>
          <a:ext cx="4467681" cy="409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5" name="ワークシート" r:id="rId6" imgW="4307001" imgH="3950062" progId="Excel.Sheet.12">
                  <p:embed/>
                </p:oleObj>
              </mc:Choice>
              <mc:Fallback>
                <p:oleObj name="ワークシート" r:id="rId6" imgW="4307001" imgH="3950062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14" y="2716217"/>
                        <a:ext cx="4467681" cy="409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1568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Case Newton method fails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172360" y="620688"/>
            <a:ext cx="22413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tan</a:t>
            </a:r>
            <a:r>
              <a:rPr kumimoji="1" lang="en-US" altLang="ja-JP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(10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initial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0.1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4089430" y="314096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endParaRPr kumimoji="1" lang="ja-JP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 rot="16200000">
            <a:off x="1311316" y="1794882"/>
            <a:ext cx="64633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5632393" y="1226369"/>
          <a:ext cx="3512284" cy="126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6" name="ワークシート" r:id="rId8" imgW="2886199" imgH="1038052" progId="Excel.Sheet.12">
                  <p:embed/>
                </p:oleObj>
              </mc:Choice>
              <mc:Fallback>
                <p:oleObj name="ワークシート" r:id="rId8" imgW="2886199" imgH="1038052" progId="Excel.Sheet.12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2393" y="1226369"/>
                        <a:ext cx="3512284" cy="126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5580112" y="764704"/>
            <a:ext cx="29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Case for convergence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7773199" y="3589794"/>
            <a:ext cx="0" cy="1173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6199033" y="4038620"/>
            <a:ext cx="1574875" cy="719335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6197313" y="4714821"/>
            <a:ext cx="0" cy="1021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7"/>
          <p:cNvSpPr txBox="1">
            <a:spLocks noChangeArrowheads="1"/>
          </p:cNvSpPr>
          <p:nvPr/>
        </p:nvSpPr>
        <p:spPr bwMode="auto">
          <a:xfrm>
            <a:off x="7557175" y="3200137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27"/>
          <p:cNvSpPr txBox="1">
            <a:spLocks noChangeArrowheads="1"/>
          </p:cNvSpPr>
          <p:nvPr/>
        </p:nvSpPr>
        <p:spPr bwMode="auto">
          <a:xfrm>
            <a:off x="5926859" y="4266972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V="1">
            <a:off x="6193119" y="4757955"/>
            <a:ext cx="741852" cy="546748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6934971" y="3800917"/>
            <a:ext cx="0" cy="1173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27"/>
          <p:cNvSpPr txBox="1">
            <a:spLocks noChangeArrowheads="1"/>
          </p:cNvSpPr>
          <p:nvPr/>
        </p:nvSpPr>
        <p:spPr bwMode="auto">
          <a:xfrm>
            <a:off x="6786761" y="3400374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>
            <a:graphicFrameLocks/>
          </p:cNvGraphicFramePr>
          <p:nvPr>
            <p:extLst/>
          </p:nvPr>
        </p:nvGraphicFramePr>
        <p:xfrm>
          <a:off x="-1" y="1484784"/>
          <a:ext cx="5636147" cy="486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5292080" y="407707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endParaRPr kumimoji="1" lang="ja-JP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 rot="16200000">
            <a:off x="1926729" y="1665493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3092490" y="2381020"/>
            <a:ext cx="0" cy="1541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660442" y="2849105"/>
            <a:ext cx="496415" cy="1192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710678" y="3609415"/>
            <a:ext cx="0" cy="1021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7"/>
          <p:cNvSpPr txBox="1">
            <a:spLocks noChangeArrowheads="1"/>
          </p:cNvSpPr>
          <p:nvPr/>
        </p:nvSpPr>
        <p:spPr bwMode="auto">
          <a:xfrm>
            <a:off x="2771800" y="1973850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27"/>
          <p:cNvSpPr txBox="1">
            <a:spLocks noChangeArrowheads="1"/>
          </p:cNvSpPr>
          <p:nvPr/>
        </p:nvSpPr>
        <p:spPr bwMode="auto">
          <a:xfrm>
            <a:off x="2391776" y="3795822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3234004" y="2219491"/>
            <a:ext cx="0" cy="170265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27"/>
          <p:cNvSpPr txBox="1">
            <a:spLocks noChangeArrowheads="1"/>
          </p:cNvSpPr>
          <p:nvPr/>
        </p:nvSpPr>
        <p:spPr bwMode="auto">
          <a:xfrm>
            <a:off x="3048946" y="1790484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2362200" y="2673312"/>
            <a:ext cx="947057" cy="132967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429338" y="3879437"/>
            <a:ext cx="0" cy="170265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2389988" y="3922149"/>
            <a:ext cx="1101892" cy="11600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3491880" y="2446334"/>
            <a:ext cx="0" cy="154782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27"/>
          <p:cNvSpPr txBox="1">
            <a:spLocks noChangeArrowheads="1"/>
          </p:cNvSpPr>
          <p:nvPr/>
        </p:nvSpPr>
        <p:spPr bwMode="auto">
          <a:xfrm>
            <a:off x="2051720" y="5265599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27"/>
          <p:cNvSpPr txBox="1">
            <a:spLocks noChangeArrowheads="1"/>
          </p:cNvSpPr>
          <p:nvPr/>
        </p:nvSpPr>
        <p:spPr bwMode="auto">
          <a:xfrm>
            <a:off x="3297628" y="2047011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1447800" y="2540182"/>
            <a:ext cx="2068287" cy="138660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27"/>
          <p:cNvSpPr txBox="1">
            <a:spLocks noChangeArrowheads="1"/>
          </p:cNvSpPr>
          <p:nvPr/>
        </p:nvSpPr>
        <p:spPr bwMode="auto">
          <a:xfrm>
            <a:off x="1187624" y="3417772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</a:t>
            </a:r>
            <a:endParaRPr kumimoji="1" lang="ja-JP" altLang="en-US" sz="2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49662" y="3210467"/>
            <a:ext cx="31868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k+1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5756868" y="1400072"/>
          <a:ext cx="3336929" cy="159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10" name="ワークシート" r:id="rId5" imgW="2886199" imgH="1381192" progId="Excel.Sheet.12">
                  <p:embed/>
                </p:oleObj>
              </mc:Choice>
              <mc:Fallback>
                <p:oleObj name="ワークシート" r:id="rId5" imgW="2886199" imgH="1381192" progId="Excel.Shee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6868" y="1400072"/>
                        <a:ext cx="3336929" cy="1596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5652120" y="1012666"/>
            <a:ext cx="1959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Diverged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= 0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5652120" y="3911379"/>
            <a:ext cx="2539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Stabilize convergence</a:t>
            </a:r>
            <a:b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</a:b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by choosing 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(</a:t>
            </a:r>
            <a:r>
              <a:rPr kumimoji="1" lang="ja-JP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= 1)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5796136" y="4579484"/>
          <a:ext cx="3349781" cy="220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11" name="ワークシート" r:id="rId7" imgW="2886199" imgH="1895542" progId="Excel.Sheet.12">
                  <p:embed/>
                </p:oleObj>
              </mc:Choice>
              <mc:Fallback>
                <p:oleObj name="ワークシート" r:id="rId7" imgW="2886199" imgH="1895542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6136" y="4579484"/>
                        <a:ext cx="3349781" cy="220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Case Newton method fails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0" name="テキスト ボックス 27"/>
          <p:cNvSpPr txBox="1">
            <a:spLocks noChangeArrowheads="1"/>
          </p:cNvSpPr>
          <p:nvPr/>
        </p:nvSpPr>
        <p:spPr bwMode="auto">
          <a:xfrm>
            <a:off x="172360" y="620688"/>
            <a:ext cx="22413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tan</a:t>
            </a:r>
            <a:r>
              <a:rPr kumimoji="1" lang="en-US" altLang="ja-JP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(10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initial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0.15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432" y="2780928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rgbClr val="0000FF"/>
                </a:solidFill>
              </a:rPr>
              <a:t>Non-linear (NL) optimization</a:t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ja-JP" altLang="en-US" sz="3600" dirty="0" smtClean="0">
                <a:solidFill>
                  <a:schemeClr val="tx1"/>
                </a:solidFill>
              </a:rPr>
              <a:t>非線形最適化</a:t>
            </a:r>
          </a:p>
        </p:txBody>
      </p:sp>
    </p:spTree>
    <p:extLst>
      <p:ext uri="{BB962C8B-B14F-4D97-AF65-F5344CB8AC3E}">
        <p14:creationId xmlns:p14="http://schemas.microsoft.com/office/powerpoint/2010/main" val="4305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csrv0:7890/tmp/694141-205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40" y="1784176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50440" y="7183561"/>
            <a:ext cx="815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Equation of state: EOS2 (PRB52,8064)        info          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a,b,c,d     -1165.272359       148.586322     -1283.092254      3470.894733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V0,B(GPa),BP,E0       276.6867        87.5714         4.6917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Exp. B=0.9788x10</a:t>
            </a:r>
            <a:r>
              <a:rPr kumimoji="1" lang="en-US" altLang="ja-JP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dyn/cm</a:t>
            </a:r>
            <a:r>
              <a:rPr kumimoji="1" lang="en-US" altLang="ja-JP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0.9788x10</a:t>
            </a:r>
            <a:r>
              <a:rPr kumimoji="1" lang="en-US" altLang="ja-JP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11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N/m</a:t>
            </a:r>
            <a:r>
              <a:rPr kumimoji="1" lang="en-US" altLang="ja-JP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97.88 GPa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26347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</a:rPr>
              <a:t>NL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optimization of crystal structure: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/>
            </a:r>
            <a:br>
              <a:rPr lang="en-US" altLang="ja-JP" sz="3200" b="1" dirty="0" smtClean="0">
                <a:solidFill>
                  <a:srgbClr val="0000FF"/>
                </a:solidFill>
              </a:rPr>
            </a:br>
            <a:r>
              <a:rPr lang="en-US" altLang="ja-JP" sz="3200" b="1" dirty="0" smtClean="0">
                <a:solidFill>
                  <a:srgbClr val="0000FF"/>
                </a:solidFill>
              </a:rPr>
              <a:t>Illustrative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approach</a:t>
            </a:r>
            <a:br>
              <a:rPr lang="en-US" altLang="ja-JP" sz="3200" b="1" dirty="0" smtClean="0">
                <a:solidFill>
                  <a:srgbClr val="0000FF"/>
                </a:solidFill>
              </a:rPr>
            </a:br>
            <a:r>
              <a:rPr lang="ja-JP" altLang="en-US" sz="2400" dirty="0" smtClean="0">
                <a:solidFill>
                  <a:schemeClr val="tx1"/>
                </a:solidFill>
              </a:rPr>
              <a:t>安定構造</a:t>
            </a:r>
            <a:r>
              <a:rPr lang="en-US" altLang="ja-JP" sz="2400" dirty="0" smtClean="0">
                <a:solidFill>
                  <a:schemeClr val="tx1"/>
                </a:solidFill>
              </a:rPr>
              <a:t>:</a:t>
            </a:r>
            <a:r>
              <a:rPr lang="ja-JP" altLang="en-US" sz="2400" dirty="0" smtClean="0">
                <a:solidFill>
                  <a:schemeClr val="tx1"/>
                </a:solidFill>
              </a:rPr>
              <a:t> 図解による解法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 flipH="1">
            <a:off x="3989015" y="2981151"/>
            <a:ext cx="0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4801815" y="4206701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4174753" y="3528839"/>
            <a:ext cx="14255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Opt.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0.5472 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276.67 a.u.</a:t>
            </a:r>
            <a:r>
              <a:rPr kumimoji="1" lang="en-US" altLang="ja-JP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3414340" y="2311226"/>
            <a:ext cx="2451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Exp.(RT)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 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0.5431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= 270.5 a.u.</a:t>
            </a:r>
            <a:r>
              <a:rPr kumimoji="1" lang="en-US" altLang="ja-JP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(primitive cell)</a:t>
            </a:r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2969840" y="5136976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3274640" y="5079826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260</a:t>
            </a: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4036640" y="5079826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270</a:t>
            </a:r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4798640" y="5079826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280</a:t>
            </a:r>
          </a:p>
        </p:txBody>
      </p:sp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5605090" y="5079826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290</a:t>
            </a:r>
          </a:p>
        </p:txBody>
      </p:sp>
      <p:sp>
        <p:nvSpPr>
          <p:cNvPr id="262158" name="Rectangle 14"/>
          <p:cNvSpPr>
            <a:spLocks noChangeArrowheads="1"/>
          </p:cNvSpPr>
          <p:nvPr/>
        </p:nvSpPr>
        <p:spPr bwMode="auto">
          <a:xfrm>
            <a:off x="6443290" y="5079826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300</a:t>
            </a:r>
          </a:p>
        </p:txBody>
      </p:sp>
      <p:sp>
        <p:nvSpPr>
          <p:cNvPr id="262159" name="Rectangle 15"/>
          <p:cNvSpPr>
            <a:spLocks noChangeArrowheads="1"/>
          </p:cNvSpPr>
          <p:nvPr/>
        </p:nvSpPr>
        <p:spPr bwMode="auto">
          <a:xfrm>
            <a:off x="4417640" y="5308426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Volume / a.u.</a:t>
            </a:r>
            <a:r>
              <a:rPr kumimoji="1" lang="en-US" altLang="ja-JP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</a:p>
        </p:txBody>
      </p:sp>
      <p:sp>
        <p:nvSpPr>
          <p:cNvPr id="262160" name="Rectangle 16"/>
          <p:cNvSpPr>
            <a:spLocks noChangeArrowheads="1"/>
          </p:cNvSpPr>
          <p:nvPr/>
        </p:nvSpPr>
        <p:spPr bwMode="auto">
          <a:xfrm>
            <a:off x="2360240" y="1936576"/>
            <a:ext cx="701675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61" name="Rectangle 17"/>
          <p:cNvSpPr>
            <a:spLocks noChangeArrowheads="1"/>
          </p:cNvSpPr>
          <p:nvPr/>
        </p:nvSpPr>
        <p:spPr bwMode="auto">
          <a:xfrm rot="16200000">
            <a:off x="1411708" y="3266108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 / Ry</a:t>
            </a:r>
            <a:endParaRPr kumimoji="1" lang="en-US" altLang="ja-JP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62" name="Rectangle 18"/>
          <p:cNvSpPr>
            <a:spLocks noChangeArrowheads="1"/>
          </p:cNvSpPr>
          <p:nvPr/>
        </p:nvSpPr>
        <p:spPr bwMode="auto">
          <a:xfrm>
            <a:off x="2160215" y="1860376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-1160.137</a:t>
            </a:r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2160215" y="2301701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-1160.138</a:t>
            </a:r>
          </a:p>
        </p:txBody>
      </p:sp>
      <p:sp>
        <p:nvSpPr>
          <p:cNvPr id="262164" name="Rectangle 20"/>
          <p:cNvSpPr>
            <a:spLocks noChangeArrowheads="1"/>
          </p:cNvSpPr>
          <p:nvPr/>
        </p:nvSpPr>
        <p:spPr bwMode="auto">
          <a:xfrm>
            <a:off x="2160215" y="2743026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-1160.139</a:t>
            </a:r>
          </a:p>
        </p:txBody>
      </p: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2160215" y="3184351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-1160.140</a:t>
            </a:r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2160215" y="3636789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-1160.141</a:t>
            </a:r>
          </a:p>
        </p:txBody>
      </p:sp>
      <p:sp>
        <p:nvSpPr>
          <p:cNvPr id="262167" name="Rectangle 23"/>
          <p:cNvSpPr>
            <a:spLocks noChangeArrowheads="1"/>
          </p:cNvSpPr>
          <p:nvPr/>
        </p:nvSpPr>
        <p:spPr bwMode="auto">
          <a:xfrm>
            <a:off x="2160215" y="4078114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-1160.142</a:t>
            </a:r>
          </a:p>
        </p:txBody>
      </p:sp>
      <p:sp>
        <p:nvSpPr>
          <p:cNvPr id="262168" name="Rectangle 24"/>
          <p:cNvSpPr>
            <a:spLocks noChangeArrowheads="1"/>
          </p:cNvSpPr>
          <p:nvPr/>
        </p:nvSpPr>
        <p:spPr bwMode="auto">
          <a:xfrm>
            <a:off x="2160215" y="4511501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-1160.143</a:t>
            </a:r>
          </a:p>
        </p:txBody>
      </p:sp>
      <p:sp>
        <p:nvSpPr>
          <p:cNvPr id="262169" name="Rectangle 25"/>
          <p:cNvSpPr>
            <a:spLocks noChangeArrowheads="1"/>
          </p:cNvSpPr>
          <p:nvPr/>
        </p:nvSpPr>
        <p:spPr bwMode="auto">
          <a:xfrm>
            <a:off x="2160215" y="4952826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-1160.144</a:t>
            </a:r>
          </a:p>
        </p:txBody>
      </p:sp>
      <p:sp>
        <p:nvSpPr>
          <p:cNvPr id="262170" name="Rectangle 26"/>
          <p:cNvSpPr>
            <a:spLocks noChangeArrowheads="1"/>
          </p:cNvSpPr>
          <p:nvPr/>
        </p:nvSpPr>
        <p:spPr bwMode="auto">
          <a:xfrm>
            <a:off x="4951040" y="1850851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171" name="Rectangle 27"/>
          <p:cNvSpPr>
            <a:spLocks noChangeArrowheads="1"/>
          </p:cNvSpPr>
          <p:nvPr/>
        </p:nvSpPr>
        <p:spPr bwMode="auto">
          <a:xfrm>
            <a:off x="4570040" y="2069926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62172" name="Object 28"/>
          <p:cNvGraphicFramePr>
            <a:graphicFrameLocks noChangeAspect="1"/>
          </p:cNvGraphicFramePr>
          <p:nvPr>
            <p:extLst/>
          </p:nvPr>
        </p:nvGraphicFramePr>
        <p:xfrm>
          <a:off x="231403" y="5746576"/>
          <a:ext cx="40338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46" name="数式" r:id="rId4" imgW="1548728" imgH="253890" progId="Equation.3">
                  <p:embed/>
                </p:oleObj>
              </mc:Choice>
              <mc:Fallback>
                <p:oleObj name="数式" r:id="rId4" imgW="1548728" imgH="253890" progId="Equation.3">
                  <p:embed/>
                  <p:pic>
                    <p:nvPicPr>
                      <p:cNvPr id="2621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03" y="5746576"/>
                        <a:ext cx="403383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73" name="Text Box 30"/>
          <p:cNvSpPr txBox="1">
            <a:spLocks noChangeArrowheads="1"/>
          </p:cNvSpPr>
          <p:nvPr/>
        </p:nvSpPr>
        <p:spPr bwMode="auto">
          <a:xfrm>
            <a:off x="379040" y="6356176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(GPa) = 87.57 GPa  (exp: 97.88 GPa)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7464" y="1345715"/>
            <a:ext cx="872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Calculate total energy by quantum calculations by varying a lattice parameter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 Si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i="1" dirty="0" smtClean="0">
                <a:solidFill>
                  <a:srgbClr val="0000FF"/>
                </a:solidFill>
              </a:rPr>
              <a:t>Ex.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Deconvolution of powder XRD peak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5554" y="620688"/>
            <a:ext cx="7549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Incorporate the intensity ratio from K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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and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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2</a:t>
            </a:r>
            <a:r>
              <a:rPr kumimoji="1" lang="ja-JP" alt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/>
              </a:rPr>
              <a:t>at 2:1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03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" y="1082353"/>
            <a:ext cx="7715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4716016" y="2124472"/>
          <a:ext cx="4173537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0" name="ワークシート" r:id="rId4" imgW="4174151" imgH="4760811" progId="Excel.Sheet.12">
                  <p:embed/>
                </p:oleObj>
              </mc:Choice>
              <mc:Fallback>
                <p:oleObj name="ワークシート" r:id="rId4" imgW="4174151" imgH="4760811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2124472"/>
                        <a:ext cx="4173537" cy="476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Profile models used for spectroscopy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/>
          </p:nvPr>
        </p:nvGraphicFramePr>
        <p:xfrm>
          <a:off x="323528" y="872868"/>
          <a:ext cx="2670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1" name="数式" r:id="rId6" imgW="1485720" imgH="469800" progId="Equation.3">
                  <p:embed/>
                </p:oleObj>
              </mc:Choice>
              <mc:Fallback>
                <p:oleObj name="数式" r:id="rId6" imgW="1485720" imgH="46980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72868"/>
                        <a:ext cx="2670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336550" y="1915340"/>
          <a:ext cx="44259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2" name="数式" r:id="rId8" imgW="2463480" imgH="431640" progId="Equation.3">
                  <p:embed/>
                </p:oleObj>
              </mc:Choice>
              <mc:Fallback>
                <p:oleObj name="数式" r:id="rId8" imgW="2463480" imgH="43164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915340"/>
                        <a:ext cx="44259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-2956" y="1556792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function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2956" y="548680"/>
            <a:ext cx="2392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Lorentz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function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3263" y="1059254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half width at half maximum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2195736" y="2470552"/>
          <a:ext cx="2521595" cy="35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3" name="数式" r:id="rId10" imgW="1803240" imgH="253800" progId="Equation.3">
                  <p:embed/>
                </p:oleObj>
              </mc:Choice>
              <mc:Fallback>
                <p:oleObj name="数式" r:id="rId10" imgW="1803240" imgH="253800" progId="Equation.3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470552"/>
                        <a:ext cx="2521595" cy="35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-2956" y="2701369"/>
            <a:ext cx="43524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Voigt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function: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E.g.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observed is convolution of sample </a:t>
            </a:r>
            <a:b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spectrum 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and apparatus function 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438373" y="3645024"/>
          <a:ext cx="35147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4" name="数式" r:id="rId12" imgW="1955520" imgH="812520" progId="Equation.3">
                  <p:embed/>
                </p:oleObj>
              </mc:Choice>
              <mc:Fallback>
                <p:oleObj name="数式" r:id="rId12" imgW="1955520" imgH="81252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73" y="3645024"/>
                        <a:ext cx="35147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-2956" y="5127575"/>
            <a:ext cx="3269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Pseudo-Voigt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function: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Simplified Voigt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function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/>
          </p:nvPr>
        </p:nvGraphicFramePr>
        <p:xfrm>
          <a:off x="388238" y="5869087"/>
          <a:ext cx="3559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5" name="数式" r:id="rId14" imgW="1981080" imgH="228600" progId="Equation.3">
                  <p:embed/>
                </p:oleObj>
              </mc:Choice>
              <mc:Fallback>
                <p:oleObj name="数式" r:id="rId14" imgW="1981080" imgH="228600" progId="Equation.3">
                  <p:embed/>
                  <p:pic>
                    <p:nvPicPr>
                      <p:cNvPr id="25" name="オブジェクト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38" y="5869087"/>
                        <a:ext cx="35591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547664" y="623731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fraction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7089355" y="4509120"/>
            <a:ext cx="792086" cy="13263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411009" y="3750131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0, 0.3,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0.5, 0.7, 1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Multiple parameter Newton-Raphson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method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79512" y="764704"/>
                <a:ext cx="6381875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Extend to multiple parameters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：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Minimize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ja-JP" altLang="en-US" sz="2400" b="1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ｌ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𝝏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6381875" cy="907941"/>
              </a:xfrm>
              <a:prstGeom prst="rect">
                <a:avLst/>
              </a:prstGeom>
              <a:blipFill>
                <a:blip r:embed="rId4"/>
                <a:stretch>
                  <a:fillRect l="-1433" t="-7383" r="-573" b="-14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623602" y="5190291"/>
            <a:ext cx="747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Convert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 positive definite and suppress divergence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1386" y="5622339"/>
            <a:ext cx="387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l,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F’’</a:t>
            </a:r>
            <a:r>
              <a:rPr kumimoji="1" lang="en-US" altLang="ja-JP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kk</a:t>
            </a:r>
            <a:r>
              <a:rPr kumimoji="1" lang="en-US" altLang="ja-JP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/>
          </p:nvPr>
        </p:nvGraphicFramePr>
        <p:xfrm>
          <a:off x="1826933" y="2852936"/>
          <a:ext cx="17732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4" name="数式" r:id="rId5" imgW="952200" imgH="457200" progId="Equation.3">
                  <p:embed/>
                </p:oleObj>
              </mc:Choice>
              <mc:Fallback>
                <p:oleObj name="数式" r:id="rId5" imgW="952200" imgH="457200" progId="Equation.3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33" y="2852936"/>
                        <a:ext cx="17732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3779912" y="3067016"/>
            <a:ext cx="4331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 matrix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ヘッセ行列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ヘッセ行列の固有値をヘッシアンと呼ぶ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1291" y="3933056"/>
            <a:ext cx="886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Hessian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matrix is not always positive definite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正定値であるとは限らない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(Maximum, Saddle point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極大値、鞍点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’’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dose not always gives decreasing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51761" y="2303988"/>
                <a:ext cx="6808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4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𝝏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400" b="1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x</a:t>
                </a:r>
                <a:r>
                  <a:rPr kumimoji="1" lang="en-US" altLang="ja-JP" sz="24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l,</a:t>
                </a:r>
                <a:r>
                  <a:rPr kumimoji="1" lang="en-US" altLang="ja-JP" sz="24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F’’</a:t>
                </a:r>
                <a:r>
                  <a:rPr kumimoji="1" lang="en-US" altLang="ja-JP" sz="2400" b="1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kk</a:t>
                </a:r>
                <a:r>
                  <a:rPr kumimoji="1" lang="en-US" altLang="ja-JP" sz="24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’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-1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F’</a:t>
                </a:r>
                <a:r>
                  <a:rPr kumimoji="1" lang="en-US" altLang="ja-JP" sz="2400" b="1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1" y="2303988"/>
                <a:ext cx="6808274" cy="461665"/>
              </a:xfrm>
              <a:prstGeom prst="rect">
                <a:avLst/>
              </a:prstGeom>
              <a:blipFill>
                <a:blip r:embed="rId7"/>
                <a:stretch>
                  <a:fillRect l="-143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51593" y="167246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Iteration: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538211" y="1700808"/>
                <a:ext cx="6562181" cy="462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𝜹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𝒍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𝝏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endParaRPr kumimoji="1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1" y="1700808"/>
                <a:ext cx="6562181" cy="462755"/>
              </a:xfrm>
              <a:prstGeom prst="rect">
                <a:avLst/>
              </a:prstGeom>
              <a:blipFill>
                <a:blip r:embed="rId8"/>
                <a:stretch>
                  <a:fillRect l="-743" t="-128947" r="-464" b="-196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Steepest Descend (SD) </a:t>
            </a:r>
            <a:r>
              <a:rPr kumimoji="1" lang="en-US" altLang="ja-JP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d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最急降下法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Search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minimum only by first derivatives. Simplest one among differential methods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346" y="1196752"/>
            <a:ext cx="585780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SD: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S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would decrease in the vector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–(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/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(i+1)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/ d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may be a small constant step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or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determined by a line search 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right figure: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5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 initial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0.7,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1.5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One cycle calculation provides the final solution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for quadratic problems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楕円問題の場合は一度目の計算で最適値に到達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0.3: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Diverged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(not shown in the graph)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0.2</a:t>
            </a:r>
            <a:r>
              <a:rPr kumimoji="1" lang="ja-JP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，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0.15: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Converged, but oscillated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0.1: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Reach final solution by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one cycle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calculation</a:t>
            </a:r>
            <a:b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0.01: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 oscillated, but slowly converged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Problem: If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highly anisotropic, the SD direction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would be different largely from the minimization direction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1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が大きく非対称な場合、最急勾配方向は最小値方向とは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大きく異なることがある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 Gradient (CG)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5076056" y="1293639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244408" y="3501008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9267" y="3779748"/>
            <a:ext cx="732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3552781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37890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3090" y="33477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Steepest Descend method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129363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Without direct search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251520" y="1510146"/>
          <a:ext cx="39604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4427984" y="1509663"/>
          <a:ext cx="3960440" cy="53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283968" y="130960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By direct search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7864" y="3851756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560" y="3995772"/>
            <a:ext cx="732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k=0.2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2445" y="3768805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06581" y="400506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8554" y="357301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83671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Effective way: α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determined by line search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直線探索法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Approximation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of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many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sample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points:</a:t>
            </a:r>
            <a:b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Minimization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(Optimization)</a:t>
            </a:r>
            <a:b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多数の標本点の近似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最小化問題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670" y="1340768"/>
            <a:ext cx="875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How to determine most plausible parameters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b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if observed data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),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・・・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follow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f(x)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b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※ Error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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should be considered: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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551" y="2263684"/>
            <a:ext cx="8160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Fundamental idea: Determine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so as to minimize (maximize)</a:t>
            </a:r>
            <a:b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a target function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(e.g., error residual function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残差関数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Minimax method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ミニマックス法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                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Σ|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|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Least-squares (LSQ) method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最小自乗法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/d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2Σ(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= 2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+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2Σ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2Σ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2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+ 2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2Σ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0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762370" y="4811156"/>
                <a:ext cx="3327001" cy="1381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pt-BR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pt-BR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1" lang="pt-BR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pt-BR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pt-BR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pt-BR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70" y="4811156"/>
                <a:ext cx="3327001" cy="138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251520" y="6027003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Even for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f(x)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+ 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cx</a:t>
            </a:r>
            <a:r>
              <a:rPr kumimoji="1" lang="en-US" altLang="ja-JP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・・・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only one matrix operation can give a final solution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4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/>
          <p:cNvGraphicFramePr>
            <a:graphicFrameLocks/>
          </p:cNvGraphicFramePr>
          <p:nvPr>
            <p:extLst/>
          </p:nvPr>
        </p:nvGraphicFramePr>
        <p:xfrm>
          <a:off x="4823584" y="932828"/>
          <a:ext cx="4533900" cy="281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SD method in Deep Learning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354" y="644292"/>
            <a:ext cx="58578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All batch data are divided to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batches,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and apply SD to each mini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batch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Right example: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5,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1000 batch data are generated with random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num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(note: the data were re-generated for different runs)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Initial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0,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354" y="3203684"/>
            <a:ext cx="3136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(Repeat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 all batch data)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/>
          </p:nvPr>
        </p:nvGraphicFramePr>
        <p:xfrm>
          <a:off x="231364" y="3501008"/>
          <a:ext cx="4613564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419872" y="414908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Direct search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720" y="479715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k=0.01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9475" y="386104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26913" y="1268760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MB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10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4048" y="755412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DL: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method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121587" y="297295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05</a:t>
            </a:r>
            <a:r>
              <a:rPr kumimoji="1" lang="ja-JP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nMB=10</a:t>
            </a:r>
          </a:p>
        </p:txBody>
      </p:sp>
      <p:graphicFrame>
        <p:nvGraphicFramePr>
          <p:cNvPr id="22" name="グラフ 21"/>
          <p:cNvGraphicFramePr>
            <a:graphicFrameLocks/>
          </p:cNvGraphicFramePr>
          <p:nvPr>
            <p:extLst/>
          </p:nvPr>
        </p:nvGraphicFramePr>
        <p:xfrm>
          <a:off x="4755174" y="3688259"/>
          <a:ext cx="4533900" cy="282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5337377" y="414908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05</a:t>
            </a:r>
            <a:r>
              <a:rPr kumimoji="1" lang="ja-JP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MB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014819" y="536392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MB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/>
          </p:nvPr>
        </p:nvGraphicFramePr>
        <p:xfrm>
          <a:off x="9050349" y="889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9629750" y="132992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05</a:t>
            </a:r>
            <a:r>
              <a:rPr kumimoji="1" lang="ja-JP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nMB=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678663" y="2417514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01</a:t>
            </a:r>
            <a:r>
              <a:rPr kumimoji="1" lang="ja-JP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nMB=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8" name="グラフ 27"/>
          <p:cNvGraphicFramePr>
            <a:graphicFrameLocks/>
          </p:cNvGraphicFramePr>
          <p:nvPr>
            <p:extLst/>
          </p:nvPr>
        </p:nvGraphicFramePr>
        <p:xfrm>
          <a:off x="9273279" y="3866824"/>
          <a:ext cx="4549588" cy="285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10287014" y="5886973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01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nMB=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679539" y="419102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01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nMB=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665607" y="3499025"/>
            <a:ext cx="2228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DL: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直接探索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512064" y="755412"/>
            <a:ext cx="1167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DL: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SD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Conjugate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Gradient method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共役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勾配法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851228"/>
            <a:ext cx="9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Vectors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and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satisfy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2000" b="0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Av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for a matrix A: u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and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 and conjugate with each other</a:t>
            </a:r>
            <a:endParaRPr kumimoji="1" lang="ja-JP" altLang="en-US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quadratic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function, repetition of the conjugate direction will find </a:t>
            </a:r>
            <a:b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the minimum in finite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cycles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exact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 search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employed</a:t>
            </a:r>
            <a:b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共役な探索方向に沿って正確な直線探索を実行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有限回の反復で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次関数の最小解に到達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31840" y="600943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矢部博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工学基礎 最適化とその応用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数理工学社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(2006)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454907"/>
            <a:ext cx="4350048" cy="25345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5" y="5392719"/>
            <a:ext cx="3503340" cy="127664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508" y="494290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 vectors and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ellipsoido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circle conversion         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</a:t>
            </a:r>
            <a:r>
              <a:rPr kumimoji="1" lang="en-US" altLang="ja-JP" sz="18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508" y="2195752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Case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contour is a circle, one cycle calculation reaches the minimum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等高線が円の場合、一回の探索で最小値に到達できる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92488" y="2115234"/>
            <a:ext cx="47880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Give initial value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Initial direction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determined by SD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Find 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k+1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using appropriately chosen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/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　　</a:t>
            </a: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k+1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/>
            </a:r>
            <a:b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may be a small constant step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or determined by a line search method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Search direction is updated by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/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/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5. Repeat 3 – 4 to reach convergence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As the freedom of cg directions is the number of parameters (</a:t>
            </a:r>
            <a:r>
              <a:rPr kumimoji="1" lang="en-US" altLang="ja-JP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), need to go back to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to reset </a:t>
            </a: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at some interval </a:t>
            </a:r>
            <a:b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(typically </a:t>
            </a:r>
            <a:r>
              <a:rPr kumimoji="1" lang="en-US" altLang="ja-JP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necessary for </a:t>
            </a:r>
            <a:r>
              <a:rPr kumimoji="1" lang="en-US" altLang="ja-JP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2).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Note: Independent </a:t>
            </a:r>
            <a:r>
              <a:rPr kumimoji="1" lang="en-US" altLang="ja-JP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and the possible cycle number are limited to the parameter number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6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1,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…,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-1)</a:t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=&gt;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1" lang="en-US" altLang="ja-JP" sz="1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must be reset at some cycles</a:t>
            </a: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>
            <p:extLst/>
          </p:nvPr>
        </p:nvGraphicFramePr>
        <p:xfrm>
          <a:off x="5710175" y="2684785"/>
          <a:ext cx="10398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5" name="数式" r:id="rId6" imgW="558720" imgH="203040" progId="Equation.3">
                  <p:embed/>
                </p:oleObj>
              </mc:Choice>
              <mc:Fallback>
                <p:oleObj name="数式" r:id="rId6" imgW="558720" imgH="203040" progId="Equation.3">
                  <p:embed/>
                  <p:pic>
                    <p:nvPicPr>
                      <p:cNvPr id="1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175" y="2684785"/>
                        <a:ext cx="10398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>
            <p:extLst/>
          </p:nvPr>
        </p:nvGraphicFramePr>
        <p:xfrm>
          <a:off x="4946650" y="4986685"/>
          <a:ext cx="39703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6" name="数式" r:id="rId8" imgW="2133360" imgH="469800" progId="Equation.3">
                  <p:embed/>
                </p:oleObj>
              </mc:Choice>
              <mc:Fallback>
                <p:oleObj name="数式" r:id="rId8" imgW="2133360" imgH="469800" progId="Equation.3">
                  <p:embed/>
                  <p:pic>
                    <p:nvPicPr>
                      <p:cNvPr id="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986685"/>
                        <a:ext cx="39703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8"/>
          <p:cNvGraphicFramePr>
            <a:graphicFrameLocks noChangeAspect="1"/>
          </p:cNvGraphicFramePr>
          <p:nvPr>
            <p:extLst/>
          </p:nvPr>
        </p:nvGraphicFramePr>
        <p:xfrm>
          <a:off x="4975944" y="4650135"/>
          <a:ext cx="26924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7" name="数式" r:id="rId10" imgW="1447560" imgH="228600" progId="Equation.3">
                  <p:embed/>
                </p:oleObj>
              </mc:Choice>
              <mc:Fallback>
                <p:oleObj name="数式" r:id="rId10" imgW="1447560" imgH="228600" progId="Equation.3">
                  <p:embed/>
                  <p:pic>
                    <p:nvPicPr>
                      <p:cNvPr id="1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944" y="4650135"/>
                        <a:ext cx="26924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Marquart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method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マーカート法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6512" y="563196"/>
            <a:ext cx="8392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 a square sum of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functions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with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parameters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0831" y="4654016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Gauss-Newton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/>
          </p:nvPr>
        </p:nvGraphicFramePr>
        <p:xfrm>
          <a:off x="428525" y="934616"/>
          <a:ext cx="21272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98" name="数式" r:id="rId4" imgW="1143000" imgH="444240" progId="Equation.3">
                  <p:embed/>
                </p:oleObj>
              </mc:Choice>
              <mc:Fallback>
                <p:oleObj name="数式" r:id="rId4" imgW="1143000" imgH="444240" progId="Equation.3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25" y="934616"/>
                        <a:ext cx="212725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>
            <p:extLst/>
          </p:nvPr>
        </p:nvGraphicFramePr>
        <p:xfrm>
          <a:off x="1004888" y="2060575"/>
          <a:ext cx="5530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99" name="数式" r:id="rId6" imgW="2971800" imgH="482400" progId="Equation.3">
                  <p:embed/>
                </p:oleObj>
              </mc:Choice>
              <mc:Fallback>
                <p:oleObj name="数式" r:id="rId6" imgW="2971800" imgH="482400" progId="Equation.3">
                  <p:embed/>
                  <p:pic>
                    <p:nvPicPr>
                      <p:cNvPr id="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060575"/>
                        <a:ext cx="5530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365" y="1844824"/>
            <a:ext cx="23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Approximate by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6" name="Object 28"/>
          <p:cNvGraphicFramePr>
            <a:graphicFrameLocks noChangeAspect="1"/>
          </p:cNvGraphicFramePr>
          <p:nvPr>
            <p:extLst/>
          </p:nvPr>
        </p:nvGraphicFramePr>
        <p:xfrm>
          <a:off x="946150" y="3192463"/>
          <a:ext cx="61198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0" name="数式" r:id="rId8" imgW="3288960" imgH="368280" progId="Equation.3">
                  <p:embed/>
                </p:oleObj>
              </mc:Choice>
              <mc:Fallback>
                <p:oleObj name="数式" r:id="rId8" imgW="3288960" imgH="368280" progId="Equation.3">
                  <p:embed/>
                  <p:pic>
                    <p:nvPicPr>
                      <p:cNvPr id="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3192463"/>
                        <a:ext cx="61198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>
            <p:extLst/>
          </p:nvPr>
        </p:nvGraphicFramePr>
        <p:xfrm>
          <a:off x="6988003" y="2044204"/>
          <a:ext cx="11826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1" name="数式" r:id="rId10" imgW="634680" imgH="457200" progId="Equation.3">
                  <p:embed/>
                </p:oleObj>
              </mc:Choice>
              <mc:Fallback>
                <p:oleObj name="数式" r:id="rId10" imgW="634680" imgH="457200" progId="Equation.3">
                  <p:embed/>
                  <p:pic>
                    <p:nvPicPr>
                      <p:cNvPr id="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003" y="2044204"/>
                        <a:ext cx="1182687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>
            <p:extLst/>
          </p:nvPr>
        </p:nvGraphicFramePr>
        <p:xfrm>
          <a:off x="971600" y="3768725"/>
          <a:ext cx="45831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2" name="数式" r:id="rId12" imgW="2463480" imgH="457200" progId="Equation.3">
                  <p:embed/>
                </p:oleObj>
              </mc:Choice>
              <mc:Fallback>
                <p:oleObj name="数式" r:id="rId12" imgW="2463480" imgH="457200" progId="Equation.3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68725"/>
                        <a:ext cx="458311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1544638" y="4611688"/>
          <a:ext cx="2409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3" name="数式" r:id="rId14" imgW="1295280" imgH="291960" progId="Equation.3">
                  <p:embed/>
                </p:oleObj>
              </mc:Choice>
              <mc:Fallback>
                <p:oleObj name="数式" r:id="rId14" imgW="1295280" imgH="29196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611688"/>
                        <a:ext cx="24098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>
            <p:extLst/>
          </p:nvPr>
        </p:nvGraphicFramePr>
        <p:xfrm>
          <a:off x="1638127" y="5591350"/>
          <a:ext cx="2928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4" name="数式" r:id="rId16" imgW="1574640" imgH="291960" progId="Equation.3">
                  <p:embed/>
                </p:oleObj>
              </mc:Choice>
              <mc:Fallback>
                <p:oleObj name="数式" r:id="rId16" imgW="1574640" imgH="291960" progId="Equation.3">
                  <p:embed/>
                  <p:pic>
                    <p:nvPicPr>
                      <p:cNvPr id="3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27" y="5591350"/>
                        <a:ext cx="29289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67764" y="5199583"/>
            <a:ext cx="406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Levenberg-Marquart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</a:t>
            </a: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/>
          </p:nvPr>
        </p:nvGraphicFramePr>
        <p:xfrm>
          <a:off x="575242" y="6153786"/>
          <a:ext cx="40147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505" name="数式" r:id="rId18" imgW="2158920" imgH="291960" progId="Equation.3">
                  <p:embed/>
                </p:oleObj>
              </mc:Choice>
              <mc:Fallback>
                <p:oleObj name="数式" r:id="rId18" imgW="2158920" imgH="291960" progId="Equation.3">
                  <p:embed/>
                  <p:pic>
                    <p:nvPicPr>
                      <p:cNvPr id="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42" y="6153786"/>
                        <a:ext cx="40147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4824089" y="560375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: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dumping factor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16231" y="6093296"/>
            <a:ext cx="261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e.g. chosen proportional </a:t>
            </a:r>
            <a:b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</a:b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to diagonal sum of 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8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A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Features of NL optimization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692696"/>
            <a:ext cx="849226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Use second derivatives (Hessian matrix)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Fast convergence, easily diverged, complex program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Steepest Descent: 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Use first derivatives only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Simple program, Slower convergence than NR and CG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 Gradient: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Use conjugate direction for efficient search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Better convergence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than NR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faster than SD, complex program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Marquart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Use first derivatives of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j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program, Slower convergence than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Simplex: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Trial and error with a pre-determined selections of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next candidate parameters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Very slow but good convergence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592" y="4440479"/>
            <a:ext cx="3170904" cy="244490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 method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単体法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, Amoeba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6116" y="890131"/>
            <a:ext cx="91564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Simplex: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Polyhedron formed by (n+1) vertexes in n-dimension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(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次元空間で 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(n+1)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個の頂点が作る多面体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268288" lvl="0" indent="-268288">
              <a:buFontTx/>
              <a:buAutoNum type="arabicPeriod"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+1) initial values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･･･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+1) =&gt; Sort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 that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i’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’)</a:t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2000" b="1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2000" b="1" baseline="-250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h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=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l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n+1</a:t>
            </a:r>
            <a:endParaRPr lang="en-US" altLang="ja-JP" sz="2000" b="1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68288" lvl="0" indent="-268288">
              <a:buFontTx/>
              <a:buAutoNum type="arabicPeriod"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Average except the maximum vertex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will be examined along the line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by the following selections</a:t>
            </a:r>
          </a:p>
          <a:p>
            <a:pPr marL="514350" lvl="0" indent="-514350" defTabSz="838200">
              <a:buFontTx/>
              <a:buAutoNum type="romanLcParenBoth"/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Reflection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鏡映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   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(1+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)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–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 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 &gt; 0, 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ex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1.0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lvl="0" defTabSz="838200"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(ii)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Expansion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拡大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   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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(</a:t>
            </a:r>
            <a:r>
              <a:rPr lang="en-US" altLang="ja-JP" sz="2000" noProof="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1 –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)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(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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 &gt; 0,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2.0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lvl="0" defTabSz="838200"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(iii)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Contraction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収縮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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(1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  <a:sym typeface="Symbol"/>
              </a:rPr>
              <a:t>–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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)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(0 &lt; 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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  <a:sym typeface="Symbol" panose="05050102010706020507" pitchFamily="18" charset="2"/>
              </a:rPr>
              <a:t>&lt; 1,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0.5)</a:t>
            </a:r>
          </a:p>
          <a:p>
            <a:pPr lvl="0" defTabSz="838200"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(iv)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Reduction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縮小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RD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l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 / 2</a:t>
            </a: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Replace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with the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(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(iv) that firstly satisfies</a:t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5. Repeat 2 - 4</a:t>
            </a: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05366"/>
              </p:ext>
            </p:extLst>
          </p:nvPr>
        </p:nvGraphicFramePr>
        <p:xfrm>
          <a:off x="4572000" y="2492896"/>
          <a:ext cx="1355084" cy="56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6" name="数式" r:id="rId5" imgW="825480" imgH="342720" progId="Equation.3">
                  <p:embed/>
                </p:oleObj>
              </mc:Choice>
              <mc:Fallback>
                <p:oleObj name="数式" r:id="rId5" imgW="825480" imgH="342720" progId="Equation.3">
                  <p:embed/>
                  <p:pic>
                    <p:nvPicPr>
                      <p:cNvPr id="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896"/>
                        <a:ext cx="1355084" cy="569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907704" y="620688"/>
            <a:ext cx="7240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ja-JP" altLang="en-US" sz="1400" dirty="0">
                <a:solidFill>
                  <a:srgbClr val="000000"/>
                </a:solidFill>
              </a:rPr>
              <a:t>服部力、名取亮、小国力 </a:t>
            </a:r>
            <a:r>
              <a:rPr lang="ja-JP" altLang="en-US" sz="1400" dirty="0" smtClean="0">
                <a:solidFill>
                  <a:srgbClr val="000000"/>
                </a:solidFill>
              </a:rPr>
              <a:t>監修、</a:t>
            </a:r>
            <a:r>
              <a:rPr lang="en-US" altLang="ja-JP" sz="1400" dirty="0" smtClean="0">
                <a:solidFill>
                  <a:srgbClr val="000000"/>
                </a:solidFill>
              </a:rPr>
              <a:t>Fortran</a:t>
            </a:r>
            <a:r>
              <a:rPr lang="ja-JP" altLang="en-US" sz="1400" dirty="0">
                <a:solidFill>
                  <a:srgbClr val="000000"/>
                </a:solidFill>
              </a:rPr>
              <a:t>による数値計算</a:t>
            </a:r>
            <a:r>
              <a:rPr lang="ja-JP" altLang="en-US" sz="1400" dirty="0" smtClean="0">
                <a:solidFill>
                  <a:srgbClr val="000000"/>
                </a:solidFill>
              </a:rPr>
              <a:t>ソフトウェア、丸善</a:t>
            </a:r>
            <a:r>
              <a:rPr lang="ja-JP" altLang="en-US" sz="1400" dirty="0">
                <a:solidFill>
                  <a:srgbClr val="000000"/>
                </a:solidFill>
              </a:rPr>
              <a:t>株式</a:t>
            </a:r>
            <a:r>
              <a:rPr lang="ja-JP" altLang="en-US" sz="1400" dirty="0" smtClean="0">
                <a:solidFill>
                  <a:srgbClr val="000000"/>
                </a:solidFill>
              </a:rPr>
              <a:t>会社 （</a:t>
            </a:r>
            <a:r>
              <a:rPr lang="ja-JP" altLang="en-US" sz="1400" dirty="0">
                <a:solidFill>
                  <a:srgbClr val="000000"/>
                </a:solidFill>
              </a:rPr>
              <a:t>１９８９年</a:t>
            </a:r>
            <a:r>
              <a:rPr lang="ja-JP" altLang="en-US" sz="1400" dirty="0" smtClean="0">
                <a:solidFill>
                  <a:srgbClr val="000000"/>
                </a:solidFill>
              </a:rPr>
              <a:t>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592" y="4365104"/>
            <a:ext cx="3170904" cy="244490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Simplex method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(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単体法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, Amoeba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6116" y="890131"/>
            <a:ext cx="9156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Simplex: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Polyhedron formed by (n+1) vertexes in n-dimension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(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次元空間で 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(n+1)</a:t>
            </a: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個の頂点が作る多面体</a:t>
            </a:r>
            <a:r>
              <a:rPr kumimoji="1" lang="en-US" altLang="ja-JP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Minimize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+1) initial values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･･･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+1) =&gt; Sort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 that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i’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’)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Average except the maximum vertex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will be examined along the line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by the following selections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Reflection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鏡映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                   	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(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–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 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(ii)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Expansion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拡大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             	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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–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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&gt;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(iii)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Reduction-Reflection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縮小鏡映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–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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2.0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7175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(iv)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Reduction       	             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1" lang="en-US" altLang="ja-JP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CW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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–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	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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&lt;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1.0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Replace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with the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(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(iv) that firstly satisfies</a:t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5. Repeat 2 - 4</a:t>
            </a:r>
          </a:p>
        </p:txBody>
      </p:sp>
      <p:graphicFrame>
        <p:nvGraphicFramePr>
          <p:cNvPr id="4" name="Object 28"/>
          <p:cNvGraphicFramePr>
            <a:graphicFrameLocks noChangeAspect="1"/>
          </p:cNvGraphicFramePr>
          <p:nvPr>
            <p:extLst/>
          </p:nvPr>
        </p:nvGraphicFramePr>
        <p:xfrm>
          <a:off x="4513060" y="2204864"/>
          <a:ext cx="1355084" cy="56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15" name="数式" r:id="rId5" imgW="825480" imgH="342720" progId="Equation.3">
                  <p:embed/>
                </p:oleObj>
              </mc:Choice>
              <mc:Fallback>
                <p:oleObj name="数式" r:id="rId5" imgW="825480" imgH="342720" progId="Equation.3">
                  <p:embed/>
                  <p:pic>
                    <p:nvPicPr>
                      <p:cNvPr id="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060" y="2204864"/>
                        <a:ext cx="1355084" cy="569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3131840" y="620688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1986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Notes for NL optimization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36512" y="606167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Solutions may be more than one</a:t>
            </a: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Final solution  is not obtained by one step calculation</a:t>
            </a: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Convergence must be confirmed</a:t>
            </a: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Confirm the solution is the global minimum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大域最小値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/>
            </a:r>
            <a:b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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Often fall in a local minimum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局所極小値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366863" y="2752854"/>
            <a:ext cx="3369469" cy="3628474"/>
          </a:xfrm>
          <a:custGeom>
            <a:avLst/>
            <a:gdLst>
              <a:gd name="T0" fmla="*/ 0 w 1415"/>
              <a:gd name="T1" fmla="*/ 2147483647 h 697"/>
              <a:gd name="T2" fmla="*/ 2147483647 w 1415"/>
              <a:gd name="T3" fmla="*/ 2147483647 h 697"/>
              <a:gd name="T4" fmla="*/ 2147483647 w 1415"/>
              <a:gd name="T5" fmla="*/ 2147483647 h 697"/>
              <a:gd name="T6" fmla="*/ 2147483647 w 1415"/>
              <a:gd name="T7" fmla="*/ 2147483647 h 697"/>
              <a:gd name="T8" fmla="*/ 2147483647 w 1415"/>
              <a:gd name="T9" fmla="*/ 2147483647 h 697"/>
              <a:gd name="T10" fmla="*/ 2147483647 w 1415"/>
              <a:gd name="T11" fmla="*/ 2147483647 h 697"/>
              <a:gd name="T12" fmla="*/ 2147483647 w 1415"/>
              <a:gd name="T13" fmla="*/ 2147483647 h 697"/>
              <a:gd name="T14" fmla="*/ 2147483647 w 1415"/>
              <a:gd name="T15" fmla="*/ 2147483647 h 697"/>
              <a:gd name="T16" fmla="*/ 2147483647 w 1415"/>
              <a:gd name="T17" fmla="*/ 2147483647 h 697"/>
              <a:gd name="T18" fmla="*/ 2147483647 w 1415"/>
              <a:gd name="T19" fmla="*/ 2147483647 h 697"/>
              <a:gd name="T20" fmla="*/ 2147483647 w 1415"/>
              <a:gd name="T21" fmla="*/ 2147483647 h 697"/>
              <a:gd name="T22" fmla="*/ 2147483647 w 1415"/>
              <a:gd name="T23" fmla="*/ 2147483647 h 697"/>
              <a:gd name="T24" fmla="*/ 2147483647 w 1415"/>
              <a:gd name="T25" fmla="*/ 2147483647 h 697"/>
              <a:gd name="T26" fmla="*/ 2147483647 w 1415"/>
              <a:gd name="T27" fmla="*/ 2147483647 h 697"/>
              <a:gd name="T28" fmla="*/ 2147483647 w 1415"/>
              <a:gd name="T29" fmla="*/ 2147483647 h 697"/>
              <a:gd name="T30" fmla="*/ 2147483647 w 1415"/>
              <a:gd name="T31" fmla="*/ 2147483647 h 697"/>
              <a:gd name="T32" fmla="*/ 2147483647 w 1415"/>
              <a:gd name="T33" fmla="*/ 2147483647 h 697"/>
              <a:gd name="T34" fmla="*/ 2147483647 w 1415"/>
              <a:gd name="T35" fmla="*/ 2147483647 h 697"/>
              <a:gd name="T36" fmla="*/ 2147483647 w 1415"/>
              <a:gd name="T37" fmla="*/ 2147483647 h 697"/>
              <a:gd name="T38" fmla="*/ 2147483647 w 1415"/>
              <a:gd name="T39" fmla="*/ 2147483647 h 697"/>
              <a:gd name="T40" fmla="*/ 2147483647 w 1415"/>
              <a:gd name="T41" fmla="*/ 2147483647 h 697"/>
              <a:gd name="T42" fmla="*/ 2147483647 w 1415"/>
              <a:gd name="T43" fmla="*/ 2147483647 h 697"/>
              <a:gd name="T44" fmla="*/ 2147483647 w 1415"/>
              <a:gd name="T45" fmla="*/ 0 h 6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5"/>
              <a:gd name="T70" fmla="*/ 0 h 697"/>
              <a:gd name="T71" fmla="*/ 1415 w 1415"/>
              <a:gd name="T72" fmla="*/ 697 h 6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5" h="697">
                <a:moveTo>
                  <a:pt x="0" y="119"/>
                </a:moveTo>
                <a:cubicBezTo>
                  <a:pt x="12" y="199"/>
                  <a:pt x="24" y="279"/>
                  <a:pt x="48" y="359"/>
                </a:cubicBezTo>
                <a:cubicBezTo>
                  <a:pt x="72" y="439"/>
                  <a:pt x="116" y="544"/>
                  <a:pt x="144" y="599"/>
                </a:cubicBezTo>
                <a:cubicBezTo>
                  <a:pt x="172" y="654"/>
                  <a:pt x="195" y="681"/>
                  <a:pt x="219" y="689"/>
                </a:cubicBezTo>
                <a:cubicBezTo>
                  <a:pt x="243" y="697"/>
                  <a:pt x="269" y="670"/>
                  <a:pt x="288" y="647"/>
                </a:cubicBezTo>
                <a:cubicBezTo>
                  <a:pt x="307" y="624"/>
                  <a:pt x="317" y="585"/>
                  <a:pt x="336" y="551"/>
                </a:cubicBezTo>
                <a:cubicBezTo>
                  <a:pt x="355" y="517"/>
                  <a:pt x="380" y="454"/>
                  <a:pt x="401" y="445"/>
                </a:cubicBezTo>
                <a:cubicBezTo>
                  <a:pt x="422" y="436"/>
                  <a:pt x="442" y="476"/>
                  <a:pt x="463" y="495"/>
                </a:cubicBezTo>
                <a:cubicBezTo>
                  <a:pt x="484" y="514"/>
                  <a:pt x="507" y="556"/>
                  <a:pt x="526" y="557"/>
                </a:cubicBezTo>
                <a:cubicBezTo>
                  <a:pt x="545" y="558"/>
                  <a:pt x="561" y="527"/>
                  <a:pt x="576" y="503"/>
                </a:cubicBezTo>
                <a:cubicBezTo>
                  <a:pt x="591" y="479"/>
                  <a:pt x="598" y="445"/>
                  <a:pt x="614" y="413"/>
                </a:cubicBezTo>
                <a:cubicBezTo>
                  <a:pt x="630" y="381"/>
                  <a:pt x="654" y="320"/>
                  <a:pt x="672" y="311"/>
                </a:cubicBezTo>
                <a:cubicBezTo>
                  <a:pt x="690" y="302"/>
                  <a:pt x="704" y="335"/>
                  <a:pt x="720" y="359"/>
                </a:cubicBezTo>
                <a:cubicBezTo>
                  <a:pt x="736" y="383"/>
                  <a:pt x="744" y="439"/>
                  <a:pt x="768" y="455"/>
                </a:cubicBezTo>
                <a:cubicBezTo>
                  <a:pt x="792" y="471"/>
                  <a:pt x="840" y="471"/>
                  <a:pt x="864" y="455"/>
                </a:cubicBezTo>
                <a:cubicBezTo>
                  <a:pt x="888" y="439"/>
                  <a:pt x="888" y="407"/>
                  <a:pt x="912" y="359"/>
                </a:cubicBezTo>
                <a:cubicBezTo>
                  <a:pt x="936" y="311"/>
                  <a:pt x="984" y="175"/>
                  <a:pt x="1008" y="167"/>
                </a:cubicBezTo>
                <a:cubicBezTo>
                  <a:pt x="1032" y="159"/>
                  <a:pt x="1040" y="263"/>
                  <a:pt x="1056" y="311"/>
                </a:cubicBezTo>
                <a:cubicBezTo>
                  <a:pt x="1072" y="359"/>
                  <a:pt x="1088" y="407"/>
                  <a:pt x="1104" y="455"/>
                </a:cubicBezTo>
                <a:cubicBezTo>
                  <a:pt x="1120" y="503"/>
                  <a:pt x="1128" y="575"/>
                  <a:pt x="1152" y="599"/>
                </a:cubicBezTo>
                <a:cubicBezTo>
                  <a:pt x="1176" y="623"/>
                  <a:pt x="1221" y="632"/>
                  <a:pt x="1248" y="599"/>
                </a:cubicBezTo>
                <a:cubicBezTo>
                  <a:pt x="1275" y="566"/>
                  <a:pt x="1287" y="501"/>
                  <a:pt x="1315" y="401"/>
                </a:cubicBezTo>
                <a:cubicBezTo>
                  <a:pt x="1343" y="301"/>
                  <a:pt x="1394" y="84"/>
                  <a:pt x="1415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979712" y="2792226"/>
            <a:ext cx="0" cy="3733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 rot="16200000">
            <a:off x="625623" y="4016077"/>
            <a:ext cx="2170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Residual error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979712" y="6525344"/>
            <a:ext cx="40324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51588" y="6279703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parameter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478034" y="465878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699792" y="6197972"/>
            <a:ext cx="432048" cy="246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25974" y="5517232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139952" y="5085184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04048" y="5848806"/>
            <a:ext cx="432048" cy="2467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2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Features of NL optimization algorisms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1187624" y="692696"/>
          <a:ext cx="676875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Convergence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A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200" dirty="0" smtClean="0"/>
                        <a:t>B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Speed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×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200" dirty="0" smtClean="0"/>
                        <a:t>○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Stability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○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3200" dirty="0" smtClean="0"/>
                        <a:t>×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Region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○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3200" dirty="0" smtClean="0"/>
                        <a:t>×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For: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Initial cycles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dirty="0" smtClean="0"/>
                        <a:t>Later fast convergence</a:t>
                      </a:r>
                      <a:endParaRPr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57158" y="450057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A: Simplex (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単体法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A,B: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Conjugate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 (CG,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共役勾配法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Steepest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Descent (SD, 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最急降下法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B: Newton-Raphson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method, Quasi Newton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Davidson-Fletcher-Powell (DFP)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 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Broyden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-Fletcher-Goldfarb-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Shanno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(BFGS)</a:t>
            </a:r>
          </a:p>
        </p:txBody>
      </p:sp>
    </p:spTree>
    <p:extLst>
      <p:ext uri="{BB962C8B-B14F-4D97-AF65-F5344CB8AC3E}">
        <p14:creationId xmlns:p14="http://schemas.microsoft.com/office/powerpoint/2010/main" val="18973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Times New Roman"/>
                <a:ea typeface="ＭＳ Ｐゴシック"/>
              </a:rPr>
              <a:t>Minimax approximation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/>
                <a:ea typeface="ＭＳ Ｐゴシック"/>
              </a:rPr>
              <a:t> (</a:t>
            </a:r>
            <a:r>
              <a:rPr lang="ja-JP" altLang="en-US" sz="2800" dirty="0" smtClean="0">
                <a:solidFill>
                  <a:schemeClr val="tx1"/>
                </a:solidFill>
                <a:latin typeface="Times New Roman"/>
                <a:ea typeface="ＭＳ Ｐゴシック"/>
              </a:rPr>
              <a:t>ミニマックス近似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/>
                <a:ea typeface="ＭＳ Ｐゴシック"/>
              </a:rPr>
              <a:t>)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41470" y="58707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入門 数値計算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48898" name="Picture 2" descr="自動生成された代替テキスト: y&#10;00・0&#10;y=j(x)&#10;0りd&#10;ミニマックス近似&#10;口、d&#10;0N6&#10;tO&#10;0.60&#10;0．目0&#10;っX&#10;.00&#10;00も&#10;ON・0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26" y="1364729"/>
            <a:ext cx="30003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899" name="Picture 3" descr="自動生成された代替テキスト: E(x)&#10;XO&#10;0.60&#10;0．日0&#10;UN・0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5" y="4941168"/>
            <a:ext cx="28860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0" name="Picture 4" descr="自動生成された代替テキスト: 図6・2区間【0,1］における／(x)＝がの2次の&#10;ミニマックス近似とその誤差曲線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5" y="7148264"/>
            <a:ext cx="301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6" y="1429326"/>
            <a:ext cx="38576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4" y="4791508"/>
            <a:ext cx="2962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7" y="7093946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95536" y="663079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Minimize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1834902" y="645210"/>
          <a:ext cx="23050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10" name="数式" r:id="rId10" imgW="1066680" imgH="291960" progId="Equation.3">
                  <p:embed/>
                </p:oleObj>
              </mc:Choice>
              <mc:Fallback>
                <p:oleObj name="数式" r:id="rId10" imgW="1066680" imgH="291960" progId="Equation.3">
                  <p:embed/>
                  <p:pic>
                    <p:nvPicPr>
                      <p:cNvPr id="13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902" y="645210"/>
                        <a:ext cx="23050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 bwMode="auto">
          <a:xfrm>
            <a:off x="3393129" y="1628800"/>
            <a:ext cx="1152128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419872" y="1988840"/>
            <a:ext cx="1152128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4742" y="157414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minimax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10819" y="184236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LSQ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084168" y="2636912"/>
            <a:ext cx="1152128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256490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minimax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511868" y="5920000"/>
            <a:ext cx="1152128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446770" y="4851807"/>
            <a:ext cx="1152128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23481" y="5750946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minimax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37717" y="47675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LSQ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10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</a:t>
            </a:r>
            <a:r>
              <a:rPr kumimoji="1" lang="en-US" altLang="ja-JP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Polynomial</a:t>
            </a:r>
            <a:b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線形最小二乗法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多項式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0" y="1563975"/>
          <a:ext cx="20321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6" name="数式" r:id="rId4" imgW="939600" imgH="431640" progId="Equation.3">
                  <p:embed/>
                </p:oleObj>
              </mc:Choice>
              <mc:Fallback>
                <p:oleObj name="数式" r:id="rId4" imgW="939600" imgH="431640" progId="Equation.3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3975"/>
                        <a:ext cx="20321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997319" y="3645817"/>
          <a:ext cx="72088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7" name="数式" r:id="rId6" imgW="3822480" imgH="1218960" progId="Equation.3">
                  <p:embed/>
                </p:oleObj>
              </mc:Choice>
              <mc:Fallback>
                <p:oleObj name="数式" r:id="rId6" imgW="3822480" imgH="121896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319" y="3645817"/>
                        <a:ext cx="7208838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2320292" y="1563975"/>
          <a:ext cx="2611591" cy="88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8" name="数式" r:id="rId8" imgW="1434960" imgH="482400" progId="Equation.3">
                  <p:embed/>
                </p:oleObj>
              </mc:Choice>
              <mc:Fallback>
                <p:oleObj name="数式" r:id="rId8" imgW="1434960" imgH="482400" progId="Equation.3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292" y="1563975"/>
                        <a:ext cx="2611591" cy="88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4989513" y="2060887"/>
          <a:ext cx="40973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9" name="数式" r:id="rId10" imgW="2044440" imgH="457200" progId="Equation.3">
                  <p:embed/>
                </p:oleObj>
              </mc:Choice>
              <mc:Fallback>
                <p:oleObj name="数式" r:id="rId10" imgW="2044440" imgH="4572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060887"/>
                        <a:ext cx="40973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395288" y="2713350"/>
          <a:ext cx="29368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70" name="数式" r:id="rId12" imgW="1409400" imgH="431640" progId="Equation.3">
                  <p:embed/>
                </p:oleObj>
              </mc:Choice>
              <mc:Fallback>
                <p:oleObj name="数式" r:id="rId12" imgW="1409400" imgH="43164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13350"/>
                        <a:ext cx="29368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573539" y="2991668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0,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1,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･･･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</a:t>
            </a:r>
            <a:r>
              <a:rPr kumimoji="1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General functions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/>
            </a:r>
            <a:b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線形最小二乗法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一般関数の場合</a:t>
            </a:r>
            <a:endParaRPr kumimoji="1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35496" y="1003758"/>
          <a:ext cx="2416176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98" name="数式" r:id="rId4" imgW="1117440" imgH="431640" progId="Equation.3">
                  <p:embed/>
                </p:oleObj>
              </mc:Choice>
              <mc:Fallback>
                <p:oleObj name="数式" r:id="rId4" imgW="1117440" imgH="431640" progId="Equation.3">
                  <p:embed/>
                  <p:pic>
                    <p:nvPicPr>
                      <p:cNvPr id="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003758"/>
                        <a:ext cx="2416176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72397" y="2828548"/>
          <a:ext cx="8321253" cy="16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99" name="数式" r:id="rId6" imgW="5994360" imgH="1193760" progId="Equation.3">
                  <p:embed/>
                </p:oleObj>
              </mc:Choice>
              <mc:Fallback>
                <p:oleObj name="数式" r:id="rId6" imgW="5994360" imgH="119376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97" y="2828548"/>
                        <a:ext cx="8321253" cy="16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2555776" y="1060908"/>
          <a:ext cx="29575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00" name="数式" r:id="rId8" imgW="1625400" imgH="482400" progId="Equation.3">
                  <p:embed/>
                </p:oleObj>
              </mc:Choice>
              <mc:Fallback>
                <p:oleObj name="数式" r:id="rId8" imgW="1625400" imgH="482400" progId="Equation.3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60908"/>
                        <a:ext cx="29575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4000500" y="1795920"/>
          <a:ext cx="48863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01" name="数式" r:id="rId10" imgW="2438280" imgH="457200" progId="Equation.3">
                  <p:embed/>
                </p:oleObj>
              </mc:Choice>
              <mc:Fallback>
                <p:oleObj name="数式" r:id="rId10" imgW="2438280" imgH="4572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795920"/>
                        <a:ext cx="488632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17427" y="4767306"/>
            <a:ext cx="8631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If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f(x)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 with respect to fitting parameters,</a:t>
            </a:r>
            <a:b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final solution is  obtained by one matrix operation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係数に関して線形であれば、１度の行列計算で最終解が得られる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        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/>
          </p:nvPr>
        </p:nvGraphicFramePr>
        <p:xfrm>
          <a:off x="3342270" y="5854153"/>
          <a:ext cx="3075278" cy="45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02" name="数式" r:id="rId12" imgW="1447560" imgH="215640" progId="Equation.3">
                  <p:embed/>
                </p:oleObj>
              </mc:Choice>
              <mc:Fallback>
                <p:oleObj name="数式" r:id="rId12" imgW="1447560" imgH="215640" progId="Equation.3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270" y="5854153"/>
                        <a:ext cx="3075278" cy="459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/>
          </p:nvPr>
        </p:nvGraphicFramePr>
        <p:xfrm>
          <a:off x="3302327" y="6353001"/>
          <a:ext cx="3155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03" name="数式" r:id="rId14" imgW="1485720" imgH="215640" progId="Equation.3">
                  <p:embed/>
                </p:oleObj>
              </mc:Choice>
              <mc:Fallback>
                <p:oleObj name="数式" r:id="rId14" imgW="1485720" imgH="215640" progId="Equation.3">
                  <p:embed/>
                  <p:pic>
                    <p:nvPicPr>
                      <p:cNvPr id="2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327" y="6353001"/>
                        <a:ext cx="31559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70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i="1" dirty="0" smtClean="0">
                <a:solidFill>
                  <a:srgbClr val="0000FF"/>
                </a:solidFill>
                <a:ea typeface="ＨＧ丸ゴシックB" pitchFamily="49" charset="-128"/>
              </a:rPr>
              <a:t>Ex</a:t>
            </a:r>
            <a:r>
              <a:rPr lang="en-US" altLang="ja-JP" sz="3600" b="1" dirty="0" smtClean="0">
                <a:solidFill>
                  <a:srgbClr val="0000FF"/>
                </a:solidFill>
                <a:ea typeface="ＨＧ丸ゴシックB" pitchFamily="49" charset="-128"/>
              </a:rPr>
              <a:t> of </a:t>
            </a:r>
            <a:r>
              <a:rPr lang="en-US" altLang="ja-JP" sz="3600" b="1" i="1" dirty="0" err="1" smtClean="0">
                <a:solidFill>
                  <a:srgbClr val="0000FF"/>
                </a:solidFill>
                <a:ea typeface="ＨＧ丸ゴシックB" pitchFamily="49" charset="-128"/>
              </a:rPr>
              <a:t>l</a:t>
            </a:r>
            <a:r>
              <a:rPr lang="en-US" altLang="ja-JP" sz="3600" b="1" dirty="0" err="1" smtClean="0">
                <a:solidFill>
                  <a:srgbClr val="0000FF"/>
                </a:solidFill>
                <a:ea typeface="ＨＧ丸ゴシックB" pitchFamily="49" charset="-128"/>
              </a:rPr>
              <a:t>LSQ</a:t>
            </a:r>
            <a:r>
              <a:rPr lang="en-US" altLang="ja-JP" sz="3600" b="1" dirty="0" smtClean="0">
                <a:solidFill>
                  <a:srgbClr val="0000FF"/>
                </a:solidFill>
                <a:ea typeface="ＨＧ丸ゴシックB" pitchFamily="49" charset="-128"/>
              </a:rPr>
              <a:t>: Lattice spacing of triclinic lattice</a:t>
            </a:r>
            <a:br>
              <a:rPr lang="en-US" altLang="ja-JP" sz="3600" b="1" dirty="0" smtClean="0">
                <a:solidFill>
                  <a:srgbClr val="0000FF"/>
                </a:solidFill>
                <a:ea typeface="ＨＧ丸ゴシックB" pitchFamily="49" charset="-128"/>
              </a:rPr>
            </a:br>
            <a:r>
              <a:rPr lang="en-US" altLang="ja-JP" sz="2800" dirty="0">
                <a:solidFill>
                  <a:schemeClr val="tx1"/>
                </a:solidFill>
                <a:ea typeface="ＨＧ丸ゴシックB" pitchFamily="49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ea typeface="ＨＧ丸ゴシックB" pitchFamily="49" charset="-128"/>
              </a:rPr>
              <a:t>三斜晶結晶の</a:t>
            </a:r>
            <a:r>
              <a:rPr lang="ja-JP" altLang="en-US" sz="2800" dirty="0">
                <a:solidFill>
                  <a:schemeClr val="tx1"/>
                </a:solidFill>
                <a:ea typeface="ＨＧ丸ゴシックB" pitchFamily="49" charset="-128"/>
              </a:rPr>
              <a:t>面</a:t>
            </a:r>
            <a:r>
              <a:rPr lang="ja-JP" altLang="en-US" sz="2800" dirty="0" smtClean="0">
                <a:solidFill>
                  <a:schemeClr val="tx1"/>
                </a:solidFill>
                <a:ea typeface="ＨＧ丸ゴシックB" pitchFamily="49" charset="-128"/>
              </a:rPr>
              <a:t>間隔</a:t>
            </a:r>
            <a:r>
              <a:rPr lang="en-US" altLang="ja-JP" sz="2800" dirty="0">
                <a:solidFill>
                  <a:schemeClr val="tx1"/>
                </a:solidFill>
                <a:ea typeface="ＨＧ丸ゴシックB" pitchFamily="49" charset="-128"/>
              </a:rPr>
              <a:t>)</a:t>
            </a:r>
            <a:endParaRPr lang="ja-JP" altLang="en-US" sz="2800" dirty="0">
              <a:solidFill>
                <a:schemeClr val="tx1"/>
              </a:solidFill>
              <a:ea typeface="ＨＧ丸ゴシックB" pitchFamily="49" charset="-128"/>
            </a:endParaRPr>
          </a:p>
        </p:txBody>
      </p:sp>
      <p:graphicFrame>
        <p:nvGraphicFramePr>
          <p:cNvPr id="26627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386358" y="1464791"/>
          <a:ext cx="5849938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0" name="文書" r:id="rId3" imgW="3766389" imgH="2522885" progId="Word.Document.12">
                  <p:embed/>
                </p:oleObj>
              </mc:Choice>
              <mc:Fallback>
                <p:oleObj name="文書" r:id="rId3" imgW="3766389" imgH="2522885" progId="Word.Document.12">
                  <p:embed/>
                  <p:pic>
                    <p:nvPicPr>
                      <p:cNvPr id="26627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58" y="1464791"/>
                        <a:ext cx="5849938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467544" y="908720"/>
          <a:ext cx="44894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1" name="数式" r:id="rId5" imgW="1993035" imgH="317362" progId="Equation.3">
                  <p:embed/>
                </p:oleObj>
              </mc:Choice>
              <mc:Fallback>
                <p:oleObj name="数式" r:id="rId5" imgW="1993035" imgH="317362" progId="Equation.3">
                  <p:embed/>
                  <p:pic>
                    <p:nvPicPr>
                      <p:cNvPr id="26628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08720"/>
                        <a:ext cx="44894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70385" y="5229200"/>
            <a:ext cx="7746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The form of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hkl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is a linear function with respect to 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1. 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is obtained by 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LSQ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2. 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=&gt; Reciprocal lattice parameters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</a:t>
            </a:r>
            <a:r>
              <a:rPr kumimoji="1" lang="en-US" altLang="ja-JP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en-US" altLang="ja-JP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 </a:t>
            </a:r>
            <a:r>
              <a:rPr kumimoji="1" lang="en-US" altLang="ja-JP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 </a:t>
            </a:r>
            <a:r>
              <a:rPr kumimoji="1" lang="en-US" altLang="ja-JP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3.       =&gt; Lattice parameters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, , )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432" y="2780928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Transcendental </a:t>
            </a:r>
            <a:r>
              <a:rPr lang="en-US" altLang="ja-JP" b="1" dirty="0" smtClean="0">
                <a:solidFill>
                  <a:srgbClr val="0000FF"/>
                </a:solidFill>
              </a:rPr>
              <a:t>equation</a:t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ja-JP" altLang="en-US" sz="3600" dirty="0" smtClean="0">
                <a:solidFill>
                  <a:schemeClr val="tx1"/>
                </a:solidFill>
              </a:rPr>
              <a:t>超越方程式の解法</a:t>
            </a:r>
          </a:p>
        </p:txBody>
      </p:sp>
    </p:spTree>
    <p:extLst>
      <p:ext uri="{BB962C8B-B14F-4D97-AF65-F5344CB8AC3E}">
        <p14:creationId xmlns:p14="http://schemas.microsoft.com/office/powerpoint/2010/main" val="35668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グラフ 12"/>
          <p:cNvGraphicFramePr>
            <a:graphicFrameLocks/>
          </p:cNvGraphicFramePr>
          <p:nvPr>
            <p:extLst/>
          </p:nvPr>
        </p:nvGraphicFramePr>
        <p:xfrm>
          <a:off x="3059832" y="1325102"/>
          <a:ext cx="5919426" cy="52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Newton-Raphson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method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671" y="807095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Solve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10234" y="939114"/>
            <a:ext cx="1345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 = f</a:t>
            </a:r>
            <a:r>
              <a:rPr kumimoji="1" lang="en-US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3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87825" y="1196752"/>
            <a:ext cx="3003858" cy="4316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268760"/>
            <a:ext cx="4545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+dx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+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dx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~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dx =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/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4382" y="4221088"/>
            <a:ext cx="446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Variation to suppress divergence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54492" y="4647297"/>
            <a:ext cx="3816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k+1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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Dumping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Factor</a:t>
            </a: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8170528" y="2780928"/>
            <a:ext cx="0" cy="2903101"/>
          </a:xfrm>
          <a:prstGeom prst="line">
            <a:avLst/>
          </a:prstGeom>
          <a:ln w="25400">
            <a:solidFill>
              <a:srgbClr val="0000FF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306985" y="584765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7122248" y="2154348"/>
            <a:ext cx="1269238" cy="3540899"/>
          </a:xfrm>
          <a:prstGeom prst="line">
            <a:avLst/>
          </a:prstGeom>
          <a:ln w="25400">
            <a:solidFill>
              <a:srgbClr val="0000FF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254917" y="2132856"/>
            <a:ext cx="86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73768" y="6208204"/>
            <a:ext cx="5649656" cy="38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20841" y="5743766"/>
            <a:ext cx="221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/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f’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19571" y="2560820"/>
            <a:ext cx="571873" cy="28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20241" y="249289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96" y="2276872"/>
            <a:ext cx="597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can be substituted with finite 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diffrence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496" y="2720643"/>
            <a:ext cx="498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Secant method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割線法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はさみうち法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n-1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/ (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n-1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Save calculation of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19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87825" y="1196752"/>
            <a:ext cx="3003858" cy="403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940632"/>
            <a:ext cx="8488221" cy="1837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 (Dumping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	0.5		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0.610059654958962	0.110059654958962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0.61899677974154	0.00893712478257794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0.619061283355313	6.4503613773092e-005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0.619061286735945	3.38063244722622e-009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0.619061286735945	-1.94296000199483e-016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(Dumping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0.1)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0.476190476190476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0.597901649246081	0.121711173055605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0.617090542717403	0.0191888934713221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0.618900291486661	0.00180974876925825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0.619048316423879	0.000148024937217564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0.619060243007723	1.19265838440254e-005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	0.619061202754359 	9.59746635487409e-007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	0.619061279978579	7.72242198569211e-008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9	0.619061286192231	6.21365241490959e-009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	0.619061286692197	4.99965669237101e-010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	0.619061286732425	4.0228535713285e-011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(Dumping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1.0)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0.333333333333333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0.485235618882813	0.15190228554948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0.556317491275292	0.0710818723924794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0.589692022113926	0.0333745308386341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0.605333177012923	0.0156411548989961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0.612649553494255	0.00731637648133212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	0.616067929129785	0.00341837563553035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	0.617664103982484	0.00159617485269905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9	0.618409199563502	0.00074509558101794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	0.618756961315507	0.000347761752005284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	0.618919262817103	0.000162301501596124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12	0.618995007056658	7.57442395542543e-005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13	0.619030355500237	3.53484435796756e-005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14	0.619046851855444	1.64963552070255e-005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	0.619054550323461	7.69846801636556e-006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16	0.619058143015321	3.59269186005107e-006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17	0.619059819637962	1.67662264164844e-006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18	0.619060602077057	7.82439094491156e-007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	0.619060967222337	3.65145279621982e-007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	 0.619061137626738	1.70404401849186e-007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21	0.619061217150316	7.95235781565464e-008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22	0.61906125426203 	3.71117137244393e-008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23	0.619061271581161	1.73191312594282e-008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24	0.619061279663577	8.08241600165667e-009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25	0.619061283435444	3.77186631653624e-009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26	0.619061285195682	1.76023798493846e-009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27	0.619061286017142	8.21460096532513e-010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28	0.619061286400497	3.83355443989238e-010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29	0.6190612865794 	1.78902585357646e-010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30	0.619061286662889	8.34894067972632e-011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Newton-Raphson (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数値微分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</a:t>
            </a:r>
            <a:r>
              <a:rPr kumimoji="1" lang="en-US" altLang="ja-JP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0.1),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Dumping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	0.500417222909252	0.500417222909252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0.61033946558968	0.109922242680428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0.619023693448297	0.00868422785861678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0.619061387723266	3.76942749687479e-005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0.619061286461533	-1.01261732612169e-007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0.619061286736691	2.75157452514368e-010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	0.619061286735943	-7.473446448191e-013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セカント法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(d</a:t>
            </a:r>
            <a:r>
              <a:rPr kumimoji="1" lang="en-US" altLang="ja-JP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0.1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Dumping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factor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/>
              </a:rPr>
              <a:t>= 0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	0.513270395837659	0.413270395837659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0.593526578177693	0.0802561823400344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0.617155820423378	0.0236292422456848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0.6190229584543	0.00186713803092184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0.619061227524883	3.82690705827075e-005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0.619061286734101	5.92092186576008e-008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	0.619061286735945	1.84386895032945e-012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二分法</a:t>
            </a:r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	0.5	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	0.5	0.75	1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f=-0.132999983387325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	0.5	0.625 	0.75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f=-0.00675404256777767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	0.5	0.5625	0.625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f=0.0675546569602985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	0.5625	0.59375 	0.625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f=0.0295160721193872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	0.59375	0.609375	0.625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f=0.0111564885417808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	0.609375	0.6171875	0.625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f=0.00214465204643433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	0.6171875	0.62109375 	0.625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f=-0.00231889329475243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	0.6171875	0.619140625	0.62109375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f=-9.06632034327615e-005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9	0.6171875	0.6181640625	0.619140625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f=0.00102610964135863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	0.6181640625	0.61865234375	0.619140625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f=0.00046750191590883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	0.61865234375	0.618896484375	0.619140625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f=0.000188364016966425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12	0.618896484375	0.6190185546875	0.619140625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f=4.88365702602245e-005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13	0.6190185546875	0.61907958984375	0.619140625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f=-2.09167759241957e-005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14	0.6190185546875	0.619049072265625	0.61907958984375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f=1.39590323600114e-005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	0.619049072265625	0.619064331054688	0.61907958984375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f=-3.47908798747909e-006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16	0.619049072265625	0.619056701660156	0.619064331054688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f=5.23991813539126e-006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17	0.619056701660156	0.619060516357422	0.619064331054688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f=8.80401561209609e-007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18	0.619060516357422	0.619062423706055	0.619064331054688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f=-1.29934659121034e-006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	0.619060516357422	0.619061470031738	0.619062423706055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f=-2.09473359547019e-007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	0.619060516357422	0.61906099319458	0.619061470031738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f=3.35463889777898e-007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21	0.61906099319458	0.619061231613159	0.619061470031738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f=6.29952121578015e-008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22	0.619061231613159	0.619061350822449	0.619061470031738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f=-7.32390867952404e-008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23	0.619061231613159	0.619061291217804	0.619061350822449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f=-5.12194064938853e-009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24	0.619061231613159	0.619061261415482	0.619061291217804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f=2.89366350880726e-008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25	0.619061261415482	0.619061276316643	0.619061291217804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f=1.19073468862752e-008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26	0.619061276316643	0.619061283767223	0.619061291217804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f=3.39270322946561e-009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27	0.619061283767223	0.619061287492514	0.619061291217804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f=-8.64618820983765e-010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28	0.619061283767223	0.619061285629869	0.619061287492514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f=1.26404220424092e-009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29	0.619061285629869	0.619061286561191	0.619061287492514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f=1.99711802650882e-010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30	0.619061286561191	0.619061287026852	0.619061287492514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f=-3.32453398144139e-010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31	0.619061286561191	0.619061286794022	0.619061287026852	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f=-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6.63709087689313e-011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548680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exp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– 3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(initial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Exact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0.619061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Effect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of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dumping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factor</a:t>
            </a: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収束過程の比較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65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1092</Words>
  <Application>Microsoft Office PowerPoint</Application>
  <PresentationFormat>画面に合わせる (4:3)</PresentationFormat>
  <Paragraphs>402</Paragraphs>
  <Slides>27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43" baseType="lpstr">
      <vt:lpstr>ＨＧ丸ゴシックB</vt:lpstr>
      <vt:lpstr>ＭＳ Ｐゴシック</vt:lpstr>
      <vt:lpstr>ＭＳ Ｐ明朝</vt:lpstr>
      <vt:lpstr>Arial</vt:lpstr>
      <vt:lpstr>Cambria Math</vt:lpstr>
      <vt:lpstr>Symbol</vt:lpstr>
      <vt:lpstr>Times New Roman</vt:lpstr>
      <vt:lpstr>Wingdings</vt:lpstr>
      <vt:lpstr>12_標準デザイン</vt:lpstr>
      <vt:lpstr>15_標準デザイン</vt:lpstr>
      <vt:lpstr>29_標準デザイン</vt:lpstr>
      <vt:lpstr>14_標準デザイン</vt:lpstr>
      <vt:lpstr>標準デザイン</vt:lpstr>
      <vt:lpstr>数式</vt:lpstr>
      <vt:lpstr>文書</vt:lpstr>
      <vt:lpstr>ワークシート</vt:lpstr>
      <vt:lpstr>Linear lest squares method (lLSQ) 線形最小自乗法</vt:lpstr>
      <vt:lpstr>PowerPoint プレゼンテーション</vt:lpstr>
      <vt:lpstr>Minimax approximation (ミニマックス近似)</vt:lpstr>
      <vt:lpstr>PowerPoint プレゼンテーション</vt:lpstr>
      <vt:lpstr>PowerPoint プレゼンテーション</vt:lpstr>
      <vt:lpstr>Ex of lLSQ: Lattice spacing of triclinic lattice (三斜晶結晶の面間隔)</vt:lpstr>
      <vt:lpstr>Transcendental equation 超越方程式の解法</vt:lpstr>
      <vt:lpstr>PowerPoint プレゼンテーション</vt:lpstr>
      <vt:lpstr>PowerPoint プレゼンテーション</vt:lpstr>
      <vt:lpstr>PowerPoint プレゼンテーション</vt:lpstr>
      <vt:lpstr>Case Newton method fails</vt:lpstr>
      <vt:lpstr>PowerPoint プレゼンテーション</vt:lpstr>
      <vt:lpstr>Non-linear (NL) optimization 非線形最適化</vt:lpstr>
      <vt:lpstr>NL optimization of crystal structure:  Illustrative approach 安定構造: 図解による解法</vt:lpstr>
      <vt:lpstr>Ex.: Deconvolution of powder XRD peak</vt:lpstr>
      <vt:lpstr>Profile models used for spectroscopy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Notes for NL optimization</vt:lpstr>
      <vt:lpstr>Features of NL optimization algorisms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神谷 利夫</cp:lastModifiedBy>
  <cp:revision>765</cp:revision>
  <cp:lastPrinted>2018-06-11T02:02:32Z</cp:lastPrinted>
  <dcterms:created xsi:type="dcterms:W3CDTF">2007-04-10T12:04:37Z</dcterms:created>
  <dcterms:modified xsi:type="dcterms:W3CDTF">2019-09-05T01:30:42Z</dcterms:modified>
</cp:coreProperties>
</file>