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4125" r:id="rId2"/>
    <p:sldMasterId id="2147484137" r:id="rId3"/>
  </p:sldMasterIdLst>
  <p:notesMasterIdLst>
    <p:notesMasterId r:id="rId7"/>
  </p:notesMasterIdLst>
  <p:sldIdLst>
    <p:sldId id="3834" r:id="rId4"/>
    <p:sldId id="3837" r:id="rId5"/>
    <p:sldId id="5069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01" autoAdjust="0"/>
  </p:normalViewPr>
  <p:slideViewPr>
    <p:cSldViewPr snapToGrid="0">
      <p:cViewPr>
        <p:scale>
          <a:sx n="100" d="100"/>
          <a:sy n="100" d="100"/>
        </p:scale>
        <p:origin x="1050" y="1002"/>
      </p:cViewPr>
      <p:guideLst/>
    </p:cSldViewPr>
  </p:slideViewPr>
  <p:outlineViewPr>
    <p:cViewPr>
      <p:scale>
        <a:sx n="33" d="100"/>
        <a:sy n="33" d="100"/>
      </p:scale>
      <p:origin x="0" y="-390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331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9652D-4DC6-43D8-9FF5-E1C9EAEB0F0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6E9C1-5B12-4393-898A-0F129C7F5F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91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8E3C07-2B3B-2B68-46D9-3832233944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CF3FE599-BE53-DBF4-C6E8-E530C7A28C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E769D2-9CBE-4645-88D3-F8ECEFDAAFD1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1FB4E722-4AE8-7386-F0D9-DDC1955D10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0663" y="811213"/>
            <a:ext cx="7199313" cy="4049712"/>
          </a:xfrm>
          <a:solidFill>
            <a:srgbClr val="FFFFFF"/>
          </a:solidFill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1A2DDD3E-8F09-AE6A-DD7C-DB15B764BC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99251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99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69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466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0EAE-FF84-4C07-8573-4BED38EFD5B7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414C-67FF-4134-8564-0B5C78321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32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0EAE-FF84-4C07-8573-4BED38EFD5B7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414C-67FF-4134-8564-0B5C78321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410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0EAE-FF84-4C07-8573-4BED38EFD5B7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414C-67FF-4134-8564-0B5C78321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807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0EAE-FF84-4C07-8573-4BED38EFD5B7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414C-67FF-4134-8564-0B5C78321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553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0EAE-FF84-4C07-8573-4BED38EFD5B7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414C-67FF-4134-8564-0B5C78321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317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0EAE-FF84-4C07-8573-4BED38EFD5B7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414C-67FF-4134-8564-0B5C78321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945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0EAE-FF84-4C07-8573-4BED38EFD5B7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414C-67FF-4134-8564-0B5C78321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124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0EAE-FF84-4C07-8573-4BED38EFD5B7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414C-67FF-4134-8564-0B5C78321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87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555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0EAE-FF84-4C07-8573-4BED38EFD5B7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414C-67FF-4134-8564-0B5C78321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444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0EAE-FF84-4C07-8573-4BED38EFD5B7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414C-67FF-4134-8564-0B5C78321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053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0EAE-FF84-4C07-8573-4BED38EFD5B7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414C-67FF-4134-8564-0B5C78321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71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FD452-D6C8-4457-A19E-BCF2A28B953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9269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8D5A7-90A5-43E6-BC84-F2A5DAED557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518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22855-7AB7-4449-A8D9-C0157CACEAE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0313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155AB-EE5D-4017-BD2F-761123675B1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9238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835C93-6F7B-4FFF-A0D0-0249924A8BF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2272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790678-006A-49DA-B114-4E72D9E1EFB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9760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B8063-A1F4-4332-9D28-38051B08A82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22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6700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C2B2A1-F09E-4708-B99D-A56FC476FA2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1556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7E3D1-6DFB-4869-9E2F-A54C9297DC6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0837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545FA-44DC-4929-B83A-12C3235F082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656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D5394-D96E-45CD-AB8A-6F0716746D7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642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59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89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11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10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9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51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DAC9C-C48F-4FA9-A1BF-043E4229BD26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12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DAC9C-C48F-4FA9-A1BF-043E4229BD26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04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BE128B-FAF9-49F9-B534-D0362DE59A7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96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ython.org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2mate.mdxes.iir.isct.ac.jp/D2MatE/python/python_install.html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nf.mdxes.iir.isct.ac.jp/D2MatE/python/python_history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s://www.anaconda.com/download" TargetMode="External"/><Relationship Id="rId5" Type="http://schemas.openxmlformats.org/officeDocument/2006/relationships/hyperlink" Target="https://www.python.org/downloads/release/python-3131/" TargetMode="External"/><Relationship Id="rId4" Type="http://schemas.openxmlformats.org/officeDocument/2006/relationships/hyperlink" Target="https://www.python.org/download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9D53E4-A941-4BB4-A1CE-3FB0FBB8A73F}"/>
              </a:ext>
            </a:extLst>
          </p:cNvPr>
          <p:cNvSpPr txBox="1"/>
          <p:nvPr/>
        </p:nvSpPr>
        <p:spPr>
          <a:xfrm>
            <a:off x="1524001" y="1361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推奨</a:t>
            </a:r>
            <a:r>
              <a:rPr lang="en-US" altLang="ja-JP" sz="3600" b="1" dirty="0">
                <a:solidFill>
                  <a:srgbClr val="0000FF"/>
                </a:solidFill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python</a:t>
            </a:r>
            <a:endParaRPr lang="ja-JP" alt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C5C37CC-3D6D-465D-B251-161ACB2814E9}"/>
              </a:ext>
            </a:extLst>
          </p:cNvPr>
          <p:cNvSpPr txBox="1"/>
          <p:nvPr/>
        </p:nvSpPr>
        <p:spPr>
          <a:xfrm>
            <a:off x="542924" y="689105"/>
            <a:ext cx="1157287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R="0" lv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 kumimoji="0" b="1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defRPr>
            </a:lvl1pPr>
            <a:lvl2pPr defTabSz="914400">
              <a:defRPr kumimoji="1"/>
            </a:lvl2pPr>
            <a:lvl3pPr defTabSz="914400">
              <a:defRPr kumimoji="1"/>
            </a:lvl3pPr>
            <a:lvl4pPr defTabSz="914400">
              <a:defRPr kumimoji="1"/>
            </a:lvl4pPr>
            <a:lvl5pPr defTabSz="914400">
              <a:defRPr kumimoji="1"/>
            </a:lvl5pPr>
            <a:lvl6pPr defTabSz="914400">
              <a:defRPr kumimoji="1"/>
            </a:lvl6pPr>
            <a:lvl7pPr defTabSz="914400">
              <a:defRPr kumimoji="1"/>
            </a:lvl7pPr>
            <a:lvl8pPr defTabSz="914400">
              <a:defRPr kumimoji="1"/>
            </a:lvl8pPr>
            <a:lvl9pPr defTabSz="914400">
              <a:defRPr kumimoji="1"/>
            </a:lvl9pPr>
          </a:lstStyle>
          <a:p>
            <a:r>
              <a:rPr lang="en-US" altLang="ja-JP" sz="2400" dirty="0" err="1">
                <a:solidFill>
                  <a:srgbClr val="000000"/>
                </a:solidFill>
                <a:ea typeface="ＭＳ ゴシック" panose="020B0609070205080204" pitchFamily="49" charset="-128"/>
              </a:rPr>
              <a:t>CPython</a:t>
            </a:r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　</a:t>
            </a:r>
            <a: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C</a:t>
            </a:r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言語で書かれた</a:t>
            </a:r>
            <a: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python</a:t>
            </a:r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の実装。</a:t>
            </a:r>
            <a:b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</a:br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　 </a:t>
            </a:r>
            <a: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Anaconda</a:t>
            </a:r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も</a:t>
            </a:r>
            <a: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C</a:t>
            </a:r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言語で書かれているが、ここでは</a:t>
            </a:r>
            <a:b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</a:br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　本家 </a:t>
            </a:r>
            <a: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python.org</a:t>
            </a:r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 で配布されているものを</a:t>
            </a:r>
            <a:r>
              <a:rPr lang="en-US" altLang="ja-JP" sz="2400" dirty="0" err="1">
                <a:solidFill>
                  <a:srgbClr val="000000"/>
                </a:solidFill>
                <a:ea typeface="ＭＳ ゴシック" panose="020B0609070205080204" pitchFamily="49" charset="-128"/>
              </a:rPr>
              <a:t>CPython</a:t>
            </a:r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あるいは標準</a:t>
            </a:r>
            <a: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python</a:t>
            </a:r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と呼ぶ。</a:t>
            </a:r>
            <a:endParaRPr lang="en-US" altLang="ja-JP" sz="2400" dirty="0">
              <a:solidFill>
                <a:srgbClr val="000000"/>
              </a:solidFill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入手先</a:t>
            </a:r>
            <a: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:</a:t>
            </a:r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  <a:hlinkClick r:id="rId2"/>
              </a:rPr>
              <a:t>http://python.org</a:t>
            </a:r>
            <a:endParaRPr lang="en-US" altLang="ja-JP" sz="2400" dirty="0">
              <a:solidFill>
                <a:srgbClr val="000000"/>
              </a:solidFill>
              <a:ea typeface="ＭＳ ゴシック" panose="020B0609070205080204" pitchFamily="49" charset="-128"/>
            </a:endParaRPr>
          </a:p>
          <a:p>
            <a:endParaRPr lang="en-US" altLang="ja-JP" sz="2400" dirty="0">
              <a:solidFill>
                <a:srgbClr val="000000"/>
              </a:solidFill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その他の</a:t>
            </a:r>
            <a: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python:</a:t>
            </a:r>
            <a:b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</a:br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　</a:t>
            </a:r>
            <a: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anaconda,</a:t>
            </a:r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 </a:t>
            </a:r>
            <a:r>
              <a:rPr lang="en-US" altLang="ja-JP" sz="2400" dirty="0" err="1">
                <a:solidFill>
                  <a:srgbClr val="000000"/>
                </a:solidFill>
                <a:ea typeface="ＭＳ ゴシック" panose="020B0609070205080204" pitchFamily="49" charset="-128"/>
              </a:rPr>
              <a:t>miniconda</a:t>
            </a:r>
            <a:endParaRPr lang="en-US" altLang="ja-JP" sz="2400" dirty="0">
              <a:solidFill>
                <a:srgbClr val="000000"/>
              </a:solidFill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　</a:t>
            </a:r>
            <a: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Windows</a:t>
            </a:r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Store</a:t>
            </a:r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、</a:t>
            </a:r>
            <a: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Linux</a:t>
            </a:r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、</a:t>
            </a:r>
            <a: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macOS</a:t>
            </a:r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のデフォルト</a:t>
            </a:r>
            <a: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python</a:t>
            </a:r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(</a:t>
            </a:r>
            <a:r>
              <a:rPr lang="en-US" altLang="ja-JP" sz="2400" dirty="0" err="1">
                <a:solidFill>
                  <a:srgbClr val="000000"/>
                </a:solidFill>
                <a:ea typeface="ＭＳ ゴシック" panose="020B0609070205080204" pitchFamily="49" charset="-128"/>
              </a:rPr>
              <a:t>Cpython</a:t>
            </a:r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だが、古いかも</a:t>
            </a:r>
            <a: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)</a:t>
            </a:r>
          </a:p>
          <a:p>
            <a:endParaRPr lang="en-US" altLang="ja-JP" sz="2400" dirty="0">
              <a:solidFill>
                <a:srgbClr val="000000"/>
              </a:solidFill>
              <a:ea typeface="ＭＳ ゴシック" panose="020B0609070205080204" pitchFamily="49" charset="-128"/>
            </a:endParaRPr>
          </a:p>
          <a:p>
            <a: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Windows</a:t>
            </a:r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Store</a:t>
            </a:r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版</a:t>
            </a:r>
            <a: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python</a:t>
            </a:r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の場所 </a:t>
            </a:r>
            <a: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(</a:t>
            </a:r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使用は推奨しない</a:t>
            </a:r>
            <a: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)</a:t>
            </a:r>
          </a:p>
          <a:p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　</a:t>
            </a:r>
            <a:r>
              <a:rPr lang="en-US" altLang="ja-JP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&gt;</a:t>
            </a:r>
            <a:r>
              <a:rPr lang="ja-JP" altLang="en-US" sz="2400" dirty="0">
                <a:solidFill>
                  <a:srgbClr val="000000"/>
                </a:solidFill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ea typeface="ＭＳ ゴシック" panose="020B0609070205080204" pitchFamily="49" charset="-128"/>
              </a:rPr>
              <a:t>where python</a:t>
            </a:r>
          </a:p>
          <a:p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ea typeface="ＭＳ ゴシック" panose="020B0609070205080204" pitchFamily="49" charset="-128"/>
              </a:rPr>
              <a:t>　　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ea typeface="ＭＳ ゴシック" panose="020B0609070205080204" pitchFamily="49" charset="-128"/>
              </a:rPr>
              <a:t>C:\Users\tkami\AppData\Local\Microsoft\WindowsApps\python.exe</a:t>
            </a:r>
          </a:p>
          <a:p>
            <a:endParaRPr lang="en-US" altLang="ja-JP" sz="2400" dirty="0">
              <a:solidFill>
                <a:schemeClr val="accent6">
                  <a:lumMod val="75000"/>
                </a:schemeClr>
              </a:solidFill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ea typeface="ＭＳ ゴシック" panose="020B0609070205080204" pitchFamily="49" charset="-128"/>
              </a:rPr>
              <a:t>必要があれば、環境変数</a:t>
            </a:r>
            <a:r>
              <a:rPr lang="en-US" altLang="ja-JP" sz="2400" dirty="0">
                <a:solidFill>
                  <a:schemeClr val="tx1"/>
                </a:solidFill>
                <a:ea typeface="ＭＳ ゴシック" panose="020B0609070205080204" pitchFamily="49" charset="-128"/>
              </a:rPr>
              <a:t>PATH</a:t>
            </a:r>
            <a:r>
              <a:rPr lang="ja-JP" altLang="en-US" sz="2400" dirty="0">
                <a:solidFill>
                  <a:schemeClr val="tx1"/>
                </a:solidFill>
                <a:ea typeface="ＭＳ ゴシック" panose="020B0609070205080204" pitchFamily="49" charset="-128"/>
              </a:rPr>
              <a:t>に 　</a:t>
            </a:r>
            <a:endParaRPr lang="en-US" altLang="ja-JP" sz="2400" dirty="0">
              <a:solidFill>
                <a:schemeClr val="tx1"/>
              </a:solidFill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ea typeface="ＭＳ ゴシック" panose="020B0609070205080204" pitchFamily="49" charset="-128"/>
              </a:rPr>
              <a:t>　</a:t>
            </a:r>
            <a:r>
              <a:rPr lang="en-US" altLang="ja-JP" sz="2400" dirty="0">
                <a:solidFill>
                  <a:schemeClr val="tx1"/>
                </a:solidFill>
                <a:ea typeface="ＭＳ ゴシック" panose="020B0609070205080204" pitchFamily="49" charset="-128"/>
              </a:rPr>
              <a:t>C:\Users\tkami\AppData\Local\Microsoft\WindowsApps</a:t>
            </a:r>
          </a:p>
          <a:p>
            <a:r>
              <a:rPr lang="ja-JP" altLang="en-US" sz="2400" dirty="0">
                <a:solidFill>
                  <a:schemeClr val="tx1"/>
                </a:solidFill>
                <a:ea typeface="ＭＳ ゴシック" panose="020B0609070205080204" pitchFamily="49" charset="-128"/>
              </a:rPr>
              <a:t>などを追加する</a:t>
            </a:r>
            <a:endParaRPr lang="en-US" altLang="ja-JP" sz="2400" dirty="0">
              <a:solidFill>
                <a:schemeClr val="tx1"/>
              </a:solidFill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6654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9D53E4-A941-4BB4-A1CE-3FB0FBB8A73F}"/>
              </a:ext>
            </a:extLst>
          </p:cNvPr>
          <p:cNvSpPr txBox="1"/>
          <p:nvPr/>
        </p:nvSpPr>
        <p:spPr>
          <a:xfrm>
            <a:off x="1524001" y="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kumimoji="0" lang="en-US" altLang="ja-JP" sz="3600" b="1" dirty="0">
                <a:solidFill>
                  <a:srgbClr val="0000FF"/>
                </a:solidFill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python</a:t>
            </a:r>
            <a:r>
              <a:rPr kumimoji="0" lang="ja-JP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のインストール</a:t>
            </a:r>
            <a:endParaRPr kumimoji="0" lang="ja-JP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87F6BBE-4186-46E0-9063-BC60C2B156D0}"/>
              </a:ext>
            </a:extLst>
          </p:cNvPr>
          <p:cNvSpPr txBox="1"/>
          <p:nvPr/>
        </p:nvSpPr>
        <p:spPr>
          <a:xfrm>
            <a:off x="1701801" y="597575"/>
            <a:ext cx="8569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altLang="ja-JP" dirty="0">
                <a:hlinkClick r:id="rId2"/>
              </a:rPr>
              <a:t>http://d2mate.mdxes.iir.isct.ac.jp/D2MatE/python/python_install.html</a:t>
            </a:r>
            <a:endParaRPr kumimoji="0" lang="en-US" altLang="ja-JP" b="1" dirty="0">
              <a:solidFill>
                <a:srgbClr val="FF0000"/>
              </a:solidFill>
              <a:latin typeface="Times New Roman" panose="02020603050405020304" pitchFamily="18" charset="0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218BBAE5-5C3B-2A26-4447-B6267D70F05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8714" r="11955" b="26944"/>
          <a:stretch/>
        </p:blipFill>
        <p:spPr>
          <a:xfrm>
            <a:off x="1920982" y="966907"/>
            <a:ext cx="7778797" cy="558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660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2E0932-FD6C-F845-C590-34F063CE65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2822D04-7824-6FAA-9B3C-4FA7DB203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macOS</a:t>
            </a:r>
            <a:r>
              <a:rPr lang="ja-JP" altLang="en-US" sz="3600" b="1" dirty="0">
                <a:solidFill>
                  <a:srgbClr val="0000FF"/>
                </a:solidFill>
              </a:rPr>
              <a:t>などへの最新版</a:t>
            </a:r>
            <a:r>
              <a:rPr lang="en-US" altLang="ja-JP" sz="3600" b="1" dirty="0">
                <a:solidFill>
                  <a:srgbClr val="0000FF"/>
                </a:solidFill>
              </a:rPr>
              <a:t>python</a:t>
            </a:r>
            <a:r>
              <a:rPr lang="ja-JP" altLang="en-US" sz="3600" b="1" dirty="0">
                <a:solidFill>
                  <a:srgbClr val="0000FF"/>
                </a:solidFill>
              </a:rPr>
              <a:t>のインストール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B224F240-0E1B-56C0-0DD7-B015BC8B3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36" y="692696"/>
            <a:ext cx="11952312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4163" indent="-28416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macOS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の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python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は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version 3.9.6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しかない。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python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の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version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ごとの機能は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　　　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http://conf.mdxes.iir.isct.ac.jp/D2MatE/python/python_history.html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　参考のこと。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　・ 材料計算科学基礎で使っているプログラムは、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version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3.6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以降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で動くはず</a:t>
            </a:r>
            <a:b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　　　　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自己参照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文字列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f”{x=}”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を使う場合は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3.8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以降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　・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Linux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や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macOS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のコンソール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(BSD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Unix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ベース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 では、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パッケージマネージャでは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　　最新版を扱えないことも多い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。新しい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python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を使いたい場合は自分で入れる。</a:t>
            </a:r>
            <a:b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　　</a:t>
            </a:r>
            <a:r>
              <a:rPr kumimoji="1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CPython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(python.org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の標準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python)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: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 ただし、パッケージマネージャと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競合問題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が生じる可能性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　　　　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https://www.python.org/downloads/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　　　　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https://www.python.org/downloads/release/python-3131/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　　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Anaconda/</a:t>
            </a:r>
            <a:r>
              <a:rPr kumimoji="1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miniconda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: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 最近、商用利用では無料ではなくなった。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　　  パッケージマネージャ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conda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 と、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pip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を両方使うとパッケージの競合が発生する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</a:rPr>
              <a:t>　　　　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https://www.anaconda.com/download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5083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917</TotalTime>
  <Words>377</Words>
  <Application>Microsoft Office PowerPoint</Application>
  <PresentationFormat>ワイド画面</PresentationFormat>
  <Paragraphs>30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ＭＳ ゴシック</vt:lpstr>
      <vt:lpstr>游ゴシック</vt:lpstr>
      <vt:lpstr>Arial</vt:lpstr>
      <vt:lpstr>Calibri</vt:lpstr>
      <vt:lpstr>Calibri Light</vt:lpstr>
      <vt:lpstr>Times New Roman</vt:lpstr>
      <vt:lpstr>Office テーマ</vt:lpstr>
      <vt:lpstr>Office 2013 - 2022 テーマ</vt:lpstr>
      <vt:lpstr>12_標準デザイン</vt:lpstr>
      <vt:lpstr>PowerPoint プレゼンテーション</vt:lpstr>
      <vt:lpstr>PowerPoint プレゼンテーション</vt:lpstr>
      <vt:lpstr>macOSなどへの最新版pythonのインストール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レポートS6点群のステレオ投影</dc:title>
  <dc:creator>神谷利夫</dc:creator>
  <cp:lastModifiedBy>利夫 神谷</cp:lastModifiedBy>
  <cp:revision>152</cp:revision>
  <dcterms:created xsi:type="dcterms:W3CDTF">2013-04-22T01:26:47Z</dcterms:created>
  <dcterms:modified xsi:type="dcterms:W3CDTF">2025-01-22T00:59:48Z</dcterms:modified>
</cp:coreProperties>
</file>