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4101" r:id="rId2"/>
    <p:sldMasterId id="2147484113" r:id="rId3"/>
  </p:sldMasterIdLst>
  <p:notesMasterIdLst>
    <p:notesMasterId r:id="rId11"/>
  </p:notesMasterIdLst>
  <p:sldIdLst>
    <p:sldId id="256" r:id="rId4"/>
    <p:sldId id="257" r:id="rId5"/>
    <p:sldId id="3831" r:id="rId6"/>
    <p:sldId id="3830" r:id="rId7"/>
    <p:sldId id="259" r:id="rId8"/>
    <p:sldId id="258" r:id="rId9"/>
    <p:sldId id="3832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1" autoAdjust="0"/>
  </p:normalViewPr>
  <p:slideViewPr>
    <p:cSldViewPr snapToGrid="0">
      <p:cViewPr varScale="1">
        <p:scale>
          <a:sx n="136" d="100"/>
          <a:sy n="136" d="100"/>
        </p:scale>
        <p:origin x="138" y="822"/>
      </p:cViewPr>
      <p:guideLst/>
    </p:cSldViewPr>
  </p:slideViewPr>
  <p:outlineViewPr>
    <p:cViewPr>
      <p:scale>
        <a:sx n="33" d="100"/>
        <a:sy n="33" d="100"/>
      </p:scale>
      <p:origin x="0" y="-39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3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605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8735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4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3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580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287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03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22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834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816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33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5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62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418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981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40905-4628-4E0D-BB30-188B43B86E2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15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6C198-10A3-49B4-BD5F-27387B70767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673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0F5AC-3309-4BC4-B158-A994769481D9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821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BC180-78D8-4D39-BDDA-63DEF63D53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362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7CF15-6E12-49D0-BEE3-86E7F99CAAD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50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21BE0-07B9-48DD-8C96-98229446797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560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171C1-6BBE-41C8-A358-3FC1E17F9159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79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0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E17BB-8021-4549-B7CF-EAC4A037AE7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762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DFEFE-02BD-40F4-B66F-DA6FE633A18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596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85B67-B469-4361-B0D7-A52FF216F3F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34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6FF82-4B8E-472E-A29E-50C01818E5D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22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9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1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0EAE-FF84-4C07-8573-4BED38EFD5B7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83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1DD05-60B8-48A1-99ED-CD227F09E1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9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anaconda.com/products/individua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Anaconda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のインストール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EF906D-7ADC-45ED-A1E4-DA0C204E6853}"/>
              </a:ext>
            </a:extLst>
          </p:cNvPr>
          <p:cNvSpPr txBox="1"/>
          <p:nvPr/>
        </p:nvSpPr>
        <p:spPr>
          <a:xfrm>
            <a:off x="0" y="609601"/>
            <a:ext cx="8881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Download Individual Edition: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https://www.anaconda.com/products/individual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1F772FB-BE02-4B43-B140-E90178770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712" y="1308851"/>
            <a:ext cx="2071992" cy="16110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4C86BAD-8C25-48AB-B1B7-8B2799F65F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533" r="98225" b="55126"/>
          <a:stretch/>
        </p:blipFill>
        <p:spPr>
          <a:xfrm>
            <a:off x="262847" y="1285421"/>
            <a:ext cx="977153" cy="10309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1E9DB60-39CD-44E8-8E2D-21E8DB4A5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119" y="1059766"/>
            <a:ext cx="2656580" cy="206563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0D7B91F-7ABB-43AB-9819-FFF45182D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971" y="3429000"/>
            <a:ext cx="4075145" cy="316865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282B7A-A5C7-4AAC-B892-F233D7ECA2D8}"/>
              </a:ext>
            </a:extLst>
          </p:cNvPr>
          <p:cNvSpPr txBox="1"/>
          <p:nvPr/>
        </p:nvSpPr>
        <p:spPr>
          <a:xfrm>
            <a:off x="5186873" y="1581984"/>
            <a:ext cx="169950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any</a:t>
            </a:r>
            <a:endParaRPr kumimoji="1"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FFB7BD-421B-478A-AE3B-DA9B5BDFC9AC}"/>
              </a:ext>
            </a:extLst>
          </p:cNvPr>
          <p:cNvSpPr txBox="1"/>
          <p:nvPr/>
        </p:nvSpPr>
        <p:spPr>
          <a:xfrm>
            <a:off x="21775" y="876301"/>
            <a:ext cx="778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Run installer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E2982FF-BDEC-4C4C-AD98-0CABE29498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91" y="3527259"/>
            <a:ext cx="3258113" cy="253336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9547AE5-3D90-4338-97D5-CDF75E9188FA}"/>
              </a:ext>
            </a:extLst>
          </p:cNvPr>
          <p:cNvSpPr txBox="1"/>
          <p:nvPr/>
        </p:nvSpPr>
        <p:spPr>
          <a:xfrm>
            <a:off x="536733" y="4044586"/>
            <a:ext cx="2637260" cy="83099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br>
              <a:rPr kumimoji="1"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Destination</a:t>
            </a:r>
            <a:r>
              <a:rPr kumimoji="1" lang="ja-JP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</a:t>
            </a:r>
            <a:endParaRPr kumimoji="1" lang="ja-JP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9">
            <a:extLst>
              <a:ext uri="{FF2B5EF4-FFF2-40B4-BE49-F238E27FC236}">
                <a16:creationId xmlns:a16="http://schemas.microsoft.com/office/drawing/2014/main" id="{11E74064-6F4F-4A0A-BCF0-B8A38E8934AC}"/>
              </a:ext>
            </a:extLst>
          </p:cNvPr>
          <p:cNvSpPr txBox="1"/>
          <p:nvPr/>
        </p:nvSpPr>
        <p:spPr>
          <a:xfrm>
            <a:off x="5109427" y="4552833"/>
            <a:ext cx="3370538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Uncheck the top.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configure PATH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ourselves.</a:t>
            </a:r>
            <a:endParaRPr kumimoji="1"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4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Anaconda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の動作確認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Anaconda Prompt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0FCD17-44CF-448D-8F51-F203F3163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08" r="64328"/>
          <a:stretch/>
        </p:blipFill>
        <p:spPr>
          <a:xfrm>
            <a:off x="407323" y="1095826"/>
            <a:ext cx="1845942" cy="327073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4041BB-20F2-4791-AB8C-5EC6E29098AB}"/>
              </a:ext>
            </a:extLst>
          </p:cNvPr>
          <p:cNvSpPr txBox="1"/>
          <p:nvPr/>
        </p:nvSpPr>
        <p:spPr>
          <a:xfrm>
            <a:off x="309356" y="4821366"/>
            <a:ext cx="778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Run test.py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	C:&gt; python test.py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71E4F2-20E5-4CE0-BB13-A7BB306B2567}"/>
              </a:ext>
            </a:extLst>
          </p:cNvPr>
          <p:cNvSpPr txBox="1"/>
          <p:nvPr/>
        </p:nvSpPr>
        <p:spPr>
          <a:xfrm>
            <a:off x="325680" y="773200"/>
            <a:ext cx="778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Run ‘Anaconda Prompt (Anaconda3)’ from the Start </a:t>
            </a:r>
            <a:r>
              <a:rPr kumimoji="0"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Meni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7F6BBE-4186-46E0-9063-BC60C2B156D0}"/>
              </a:ext>
            </a:extLst>
          </p:cNvPr>
          <p:cNvSpPr txBox="1"/>
          <p:nvPr/>
        </p:nvSpPr>
        <p:spPr>
          <a:xfrm>
            <a:off x="2396833" y="1248376"/>
            <a:ext cx="512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Change folder to your working folder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	C:&gt;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[Drive]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	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[Drive]</a:t>
            </a:r>
            <a:r>
              <a:rPr kumimoji="0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:&gt; cd </a:t>
            </a:r>
            <a:r>
              <a:rPr kumimoji="0" lang="en-US" altLang="ja-JP" b="1" dirty="0">
                <a:solidFill>
                  <a:srgbClr val="0000FF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[data-COE]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F14DE4-BA0F-4DEE-8A70-72A746E0F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871" b="64828"/>
          <a:stretch/>
        </p:blipFill>
        <p:spPr>
          <a:xfrm>
            <a:off x="2679469" y="4831740"/>
            <a:ext cx="3799410" cy="19894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17E0C45-CCE1-4834-A60F-1053E1D60B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636" b="67817"/>
          <a:stretch/>
        </p:blipFill>
        <p:spPr>
          <a:xfrm>
            <a:off x="2679469" y="2207699"/>
            <a:ext cx="4256115" cy="243956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6DB6339-D573-4594-A842-3B2ED5A7BC32}"/>
              </a:ext>
            </a:extLst>
          </p:cNvPr>
          <p:cNvSpPr txBox="1"/>
          <p:nvPr/>
        </p:nvSpPr>
        <p:spPr>
          <a:xfrm>
            <a:off x="6716683" y="5641801"/>
            <a:ext cx="189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COMPLETED!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C896735-646D-4799-BBCF-4ACE551530F8}"/>
              </a:ext>
            </a:extLst>
          </p:cNvPr>
          <p:cNvSpPr txBox="1"/>
          <p:nvPr/>
        </p:nvSpPr>
        <p:spPr>
          <a:xfrm>
            <a:off x="5389037" y="1557435"/>
            <a:ext cx="3698801" cy="92333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[data-COE]: The folder you copied</a:t>
            </a:r>
          </a:p>
          <a:p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data-COE</a:t>
            </a:r>
          </a:p>
          <a:p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[Drive]: The drive of [data-COE]</a:t>
            </a:r>
          </a:p>
        </p:txBody>
      </p:sp>
    </p:spTree>
    <p:extLst>
      <p:ext uri="{BB962C8B-B14F-4D97-AF65-F5344CB8AC3E}">
        <p14:creationId xmlns:p14="http://schemas.microsoft.com/office/powerpoint/2010/main" val="80061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265E5E-C445-4338-A22C-F09D48E39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ja-JP" altLang="en-US" sz="3600" b="1" dirty="0">
                <a:solidFill>
                  <a:srgbClr val="0000FF"/>
                </a:solidFill>
              </a:rPr>
              <a:t>付録</a:t>
            </a:r>
          </a:p>
        </p:txBody>
      </p:sp>
    </p:spTree>
    <p:extLst>
      <p:ext uri="{BB962C8B-B14F-4D97-AF65-F5344CB8AC3E}">
        <p14:creationId xmlns:p14="http://schemas.microsoft.com/office/powerpoint/2010/main" val="131173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265E5E-C445-4338-A22C-F09D48E39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2800"/>
          </a:xfrm>
        </p:spPr>
        <p:txBody>
          <a:bodyPr/>
          <a:lstStyle/>
          <a:p>
            <a:r>
              <a:rPr lang="ja-JP" altLang="en-US" sz="3600" b="1" dirty="0">
                <a:solidFill>
                  <a:srgbClr val="0000FF"/>
                </a:solidFill>
              </a:rPr>
              <a:t>参考情報： </a:t>
            </a:r>
            <a:r>
              <a:rPr lang="en-US" altLang="ja-JP" sz="3600" b="1" dirty="0">
                <a:solidFill>
                  <a:srgbClr val="0000FF"/>
                </a:solidFill>
              </a:rPr>
              <a:t>Anaconda: </a:t>
            </a:r>
            <a:r>
              <a:rPr lang="ja-JP" altLang="en-US" sz="3600" b="1" dirty="0">
                <a:solidFill>
                  <a:srgbClr val="0000FF"/>
                </a:solidFill>
              </a:rPr>
              <a:t>他の環境変数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4140" y="892045"/>
            <a:ext cx="8585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ここの設定は、通常の使い方では必要ない。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自分で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cmd.exe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などで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anaconda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環境を作る際に必要。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注意：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C:\Anaconda3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はインストールパスに置き換える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インストールパスの確認方法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1.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Anaconda </a:t>
            </a: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Powershell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Prompt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を起動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latin typeface="Times New Roman"/>
                <a:ea typeface="ＭＳ Ｐゴシック"/>
              </a:rPr>
              <a:t>2.</a:t>
            </a:r>
            <a:r>
              <a:rPr lang="ja-JP" altLang="en-US" sz="1600" dirty="0">
                <a:latin typeface="Times New Roman"/>
                <a:ea typeface="ＭＳ Ｐゴシック"/>
              </a:rPr>
              <a:t> </a:t>
            </a:r>
            <a:r>
              <a:rPr lang="en-US" altLang="ja-JP" sz="1600" dirty="0">
                <a:latin typeface="Times New Roman"/>
                <a:ea typeface="ＭＳ Ｐゴシック"/>
              </a:rPr>
              <a:t>get-command -</a:t>
            </a:r>
            <a:r>
              <a:rPr lang="en-US" altLang="ja-JP" sz="1600" dirty="0" err="1">
                <a:latin typeface="Times New Roman"/>
                <a:ea typeface="ＭＳ Ｐゴシック"/>
              </a:rPr>
              <a:t>ShowCommandInfo</a:t>
            </a:r>
            <a:r>
              <a:rPr lang="en-US" altLang="ja-JP" sz="1600" dirty="0">
                <a:latin typeface="Times New Roman"/>
                <a:ea typeface="ＭＳ Ｐゴシック"/>
              </a:rPr>
              <a:t> python</a:t>
            </a:r>
            <a:r>
              <a:rPr lang="ja-JP" altLang="en-US" sz="1600" dirty="0">
                <a:latin typeface="Times New Roman"/>
                <a:ea typeface="ＭＳ Ｐゴシック"/>
              </a:rPr>
              <a:t> あるいは</a:t>
            </a:r>
            <a:br>
              <a:rPr lang="en-US" altLang="ja-JP" sz="1600" dirty="0">
                <a:latin typeface="Times New Roman"/>
                <a:ea typeface="ＭＳ Ｐゴシック"/>
              </a:rPr>
            </a:br>
            <a:r>
              <a:rPr lang="ja-JP" altLang="en-US" sz="1600" dirty="0">
                <a:latin typeface="Times New Roman"/>
                <a:ea typeface="ＭＳ Ｐゴシック"/>
              </a:rPr>
              <a:t>    </a:t>
            </a:r>
            <a:r>
              <a:rPr lang="en-US" altLang="ja-JP" sz="1600" dirty="0" err="1">
                <a:latin typeface="Times New Roman"/>
                <a:ea typeface="ＭＳ Ｐゴシック"/>
              </a:rPr>
              <a:t>gcm</a:t>
            </a:r>
            <a:r>
              <a:rPr lang="en-US" altLang="ja-JP" sz="1600" dirty="0">
                <a:latin typeface="Times New Roman"/>
                <a:ea typeface="ＭＳ Ｐゴシック"/>
              </a:rPr>
              <a:t> -</a:t>
            </a:r>
            <a:r>
              <a:rPr lang="en-US" altLang="ja-JP" sz="1600" dirty="0" err="1">
                <a:latin typeface="Times New Roman"/>
                <a:ea typeface="ＭＳ Ｐゴシック"/>
              </a:rPr>
              <a:t>ShowCommandInfo</a:t>
            </a:r>
            <a:r>
              <a:rPr lang="en-US" altLang="ja-JP" sz="1600" dirty="0">
                <a:latin typeface="Times New Roman"/>
                <a:ea typeface="ＭＳ Ｐゴシック"/>
              </a:rPr>
              <a:t> python</a:t>
            </a:r>
            <a:r>
              <a:rPr lang="ja-JP" altLang="en-US" sz="1600" dirty="0">
                <a:latin typeface="Times New Roman"/>
                <a:ea typeface="ＭＳ Ｐゴシック"/>
              </a:rPr>
              <a:t> を実行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Anaconda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Powershell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Prompt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で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設定されている環境変数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PATH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=C:\Anaconda3;C:\Anaconda3\Library\mingw-w64\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bin;C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:\Anaconda3\Library\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usr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bin;C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:\Anaconda3\Library\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bin;C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:\Anaconda3\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Scripts;C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:\Anaconda3\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bin;C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:\Anaconda3\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condabin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PYTHONPATH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標準以外のモジュールのルートパス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Anaconda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固有の環境変数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CONDA_DEFAULT_ENV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=base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CONDA_EXE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=C:\Anaconda3\Scripts\conda.exe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CONDA_PREFIX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=C:\Anaconda3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CONDA_PROMPT_MODIFIER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=(base)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CONDA_PYTHON_EXE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=C:\Anaconda3\python.exe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CONDA_SHLVL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889F19-7896-4C6B-A97D-F96976D93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107"/>
          <a:stretch/>
        </p:blipFill>
        <p:spPr>
          <a:xfrm>
            <a:off x="5036507" y="998186"/>
            <a:ext cx="4033157" cy="325038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160304-243F-4FCE-8A4F-F7513AC62C9E}"/>
              </a:ext>
            </a:extLst>
          </p:cNvPr>
          <p:cNvSpPr/>
          <p:nvPr/>
        </p:nvSpPr>
        <p:spPr>
          <a:xfrm>
            <a:off x="4987522" y="3559632"/>
            <a:ext cx="4033157" cy="24492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AF1E11F-ED52-4928-9DE8-B8B482FCC7DE}"/>
              </a:ext>
            </a:extLst>
          </p:cNvPr>
          <p:cNvSpPr/>
          <p:nvPr/>
        </p:nvSpPr>
        <p:spPr>
          <a:xfrm>
            <a:off x="4987523" y="2353955"/>
            <a:ext cx="4033157" cy="24492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E17C149-2B38-4382-9509-312C140087CA}"/>
              </a:ext>
            </a:extLst>
          </p:cNvPr>
          <p:cNvCxnSpPr/>
          <p:nvPr/>
        </p:nvCxnSpPr>
        <p:spPr bwMode="auto">
          <a:xfrm flipV="1">
            <a:off x="4800600" y="2476420"/>
            <a:ext cx="186923" cy="2017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D655343-4156-454F-AB5B-4AEE3B42AF0C}"/>
              </a:ext>
            </a:extLst>
          </p:cNvPr>
          <p:cNvCxnSpPr/>
          <p:nvPr/>
        </p:nvCxnSpPr>
        <p:spPr bwMode="auto">
          <a:xfrm>
            <a:off x="4800600" y="2800594"/>
            <a:ext cx="203250" cy="7590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422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Anaconda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の動作確認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Spyder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2E3307F-5919-413F-851E-9A1AAC2D5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-1540" r="-952" b="71766"/>
          <a:stretch/>
        </p:blipFill>
        <p:spPr>
          <a:xfrm>
            <a:off x="3317417" y="909806"/>
            <a:ext cx="4265023" cy="131088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17B9D8-A06F-4C62-8FE1-A41670BBCBC7}"/>
              </a:ext>
            </a:extLst>
          </p:cNvPr>
          <p:cNvSpPr txBox="1"/>
          <p:nvPr/>
        </p:nvSpPr>
        <p:spPr>
          <a:xfrm>
            <a:off x="74815" y="646332"/>
            <a:ext cx="778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Run ‘Spyder (Anaconda3)’ from the Start </a:t>
            </a:r>
            <a:r>
              <a:rPr kumimoji="0"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Meni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06E368-5725-4EB2-AAE8-BE4B983F632E}"/>
              </a:ext>
            </a:extLst>
          </p:cNvPr>
          <p:cNvSpPr txBox="1"/>
          <p:nvPr/>
        </p:nvSpPr>
        <p:spPr>
          <a:xfrm>
            <a:off x="2179485" y="995333"/>
            <a:ext cx="512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Spyder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0EB7A05-89D1-4D0C-B7CA-E14CC2FA4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62" r="64159" b="13846"/>
          <a:stretch/>
        </p:blipFill>
        <p:spPr>
          <a:xfrm>
            <a:off x="126859" y="1079943"/>
            <a:ext cx="1854734" cy="39565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483DA64-37A6-4C62-8565-DBEA12A5A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810" y="2713710"/>
            <a:ext cx="2782195" cy="175316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6949AA-22A8-4BB7-BE92-8239BA5FE970}"/>
              </a:ext>
            </a:extLst>
          </p:cNvPr>
          <p:cNvSpPr txBox="1"/>
          <p:nvPr/>
        </p:nvSpPr>
        <p:spPr>
          <a:xfrm>
            <a:off x="1981593" y="2200355"/>
            <a:ext cx="68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Read a python script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[data-COE]\test.py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and run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BCFE33-6C5B-4904-B00A-A997AE2B5F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961" b="28750"/>
          <a:stretch/>
        </p:blipFill>
        <p:spPr>
          <a:xfrm>
            <a:off x="3685658" y="3343275"/>
            <a:ext cx="5442999" cy="351472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6CD574B-AFB3-47B2-AC46-5E6047312FBB}"/>
              </a:ext>
            </a:extLst>
          </p:cNvPr>
          <p:cNvSpPr/>
          <p:nvPr/>
        </p:nvSpPr>
        <p:spPr>
          <a:xfrm>
            <a:off x="4868947" y="3697812"/>
            <a:ext cx="271575" cy="22092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31346C-46F0-487B-B487-E59D1B5478B7}"/>
              </a:ext>
            </a:extLst>
          </p:cNvPr>
          <p:cNvSpPr txBox="1"/>
          <p:nvPr/>
        </p:nvSpPr>
        <p:spPr>
          <a:xfrm>
            <a:off x="1367918" y="5447214"/>
            <a:ext cx="306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4. Click ‘</a:t>
            </a:r>
            <a:r>
              <a:rPr lang="ja-JP" altLang="en-US" dirty="0"/>
              <a:t>▶</a:t>
            </a:r>
            <a:r>
              <a:rPr lang="en-US" altLang="ja-JP" dirty="0"/>
              <a:t>’ to run</a:t>
            </a:r>
            <a:endParaRPr lang="ja-JP" altLang="en-US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EED784E-2BF2-4760-B1D1-3AD2A96A2AF7}"/>
              </a:ext>
            </a:extLst>
          </p:cNvPr>
          <p:cNvCxnSpPr>
            <a:cxnSpLocks/>
          </p:cNvCxnSpPr>
          <p:nvPr/>
        </p:nvCxnSpPr>
        <p:spPr>
          <a:xfrm flipV="1">
            <a:off x="2759529" y="3918247"/>
            <a:ext cx="2204387" cy="1549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022DF62-0A02-4D9C-BE02-E819F5A6D2D4}"/>
              </a:ext>
            </a:extLst>
          </p:cNvPr>
          <p:cNvSpPr/>
          <p:nvPr/>
        </p:nvSpPr>
        <p:spPr>
          <a:xfrm>
            <a:off x="272788" y="4384595"/>
            <a:ext cx="1234736" cy="14828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BB48AAB-36E6-451C-A4BB-7D6CA07141AC}"/>
              </a:ext>
            </a:extLst>
          </p:cNvPr>
          <p:cNvSpPr txBox="1"/>
          <p:nvPr/>
        </p:nvSpPr>
        <p:spPr>
          <a:xfrm>
            <a:off x="4909621" y="6241793"/>
            <a:ext cx="177965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Succeeded</a:t>
            </a:r>
            <a:endParaRPr kumimoji="1" lang="ja-JP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EC64EF-F5B2-403D-B946-ED89B7F57A06}"/>
              </a:ext>
            </a:extLst>
          </p:cNvPr>
          <p:cNvSpPr txBox="1"/>
          <p:nvPr/>
        </p:nvSpPr>
        <p:spPr>
          <a:xfrm>
            <a:off x="5250241" y="2519014"/>
            <a:ext cx="3698801" cy="64633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[data-COE]: The folder you copied</a:t>
            </a:r>
          </a:p>
          <a:p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data-COE</a:t>
            </a:r>
            <a:endParaRPr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7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0" y="1"/>
            <a:ext cx="906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Anaconda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の動作確認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Jupyter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Notebook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730CBA-E421-4811-91D8-6EABB91E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95" r="63479"/>
          <a:stretch/>
        </p:blipFill>
        <p:spPr>
          <a:xfrm>
            <a:off x="150769" y="1015664"/>
            <a:ext cx="1889904" cy="330590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392A6EB-8047-49D8-A63D-DE208F1D6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85" y="1763006"/>
            <a:ext cx="6371125" cy="33319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F9E0500-1FE1-42E8-9BE4-D453C86A8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415"/>
          <a:stretch/>
        </p:blipFill>
        <p:spPr>
          <a:xfrm>
            <a:off x="2487099" y="4176342"/>
            <a:ext cx="6655837" cy="3331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19BE95-BCCB-48E7-82EF-790D1988DC8C}"/>
              </a:ext>
            </a:extLst>
          </p:cNvPr>
          <p:cNvSpPr txBox="1"/>
          <p:nvPr/>
        </p:nvSpPr>
        <p:spPr>
          <a:xfrm>
            <a:off x="74815" y="646332"/>
            <a:ext cx="778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Run ‘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Jupyter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Notebook (Anaconda3)’ from the Start </a:t>
            </a:r>
            <a:r>
              <a:rPr kumimoji="0"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Meni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F90E14-9A67-4E3E-81BC-FB855AE5F898}"/>
              </a:ext>
            </a:extLst>
          </p:cNvPr>
          <p:cNvSpPr txBox="1"/>
          <p:nvPr/>
        </p:nvSpPr>
        <p:spPr>
          <a:xfrm>
            <a:off x="2561609" y="1079943"/>
            <a:ext cx="512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Copy one of the URLs at bottom,</a:t>
            </a:r>
            <a:b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 and copy to Web Browser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4306BF-FD47-43ED-BFF4-2F80DB155567}"/>
              </a:ext>
            </a:extLst>
          </p:cNvPr>
          <p:cNvSpPr txBox="1"/>
          <p:nvPr/>
        </p:nvSpPr>
        <p:spPr>
          <a:xfrm>
            <a:off x="322220" y="5112333"/>
            <a:ext cx="512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Jupyter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Notebook</a:t>
            </a:r>
          </a:p>
        </p:txBody>
      </p:sp>
    </p:spTree>
    <p:extLst>
      <p:ext uri="{BB962C8B-B14F-4D97-AF65-F5344CB8AC3E}">
        <p14:creationId xmlns:p14="http://schemas.microsoft.com/office/powerpoint/2010/main" val="23514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0" y="1"/>
            <a:ext cx="906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仮想環境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19BE95-BCCB-48E7-82EF-790D1988DC8C}"/>
              </a:ext>
            </a:extLst>
          </p:cNvPr>
          <p:cNvSpPr txBox="1"/>
          <p:nvPr/>
        </p:nvSpPr>
        <p:spPr>
          <a:xfrm>
            <a:off x="87515" y="595532"/>
            <a:ext cx="778734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[ENV]</a:t>
            </a:r>
            <a:r>
              <a:rPr kumimoji="0" lang="ja-JP" altLang="en-US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は環境名</a:t>
            </a:r>
            <a:endParaRPr kumimoji="0" lang="en-US" altLang="ja-JP" sz="16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仮想環境のリスト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info –e</a:t>
            </a:r>
          </a:p>
          <a:p>
            <a:pPr defTabSz="457200"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environments:</a:t>
            </a:r>
          </a:p>
          <a:p>
            <a:pPr defTabSz="457200">
              <a:defRPr/>
            </a:pPr>
            <a:endParaRPr kumimoji="0" lang="en-US" altLang="ja-JP" sz="16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ライブラリィののリスト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list</a:t>
            </a:r>
          </a:p>
          <a:p>
            <a:pPr defTabSz="457200"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list –n [ENV]</a:t>
            </a:r>
          </a:p>
          <a:p>
            <a:pPr defTabSz="457200">
              <a:defRPr/>
            </a:pPr>
            <a:endParaRPr kumimoji="0" lang="en-US" altLang="ja-JP" sz="16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仮想環境の作成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create –n  [ENV] python=[VERSION]</a:t>
            </a:r>
          </a:p>
          <a:p>
            <a:pPr defTabSz="457200">
              <a:defRPr/>
            </a:pPr>
            <a:r>
              <a:rPr kumimoji="0"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 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[VERSION]: python</a:t>
            </a:r>
            <a:r>
              <a:rPr kumimoji="0" lang="ja-JP" altLang="en-US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のバージョン</a:t>
            </a:r>
            <a:endParaRPr kumimoji="0" lang="en-US" altLang="ja-JP" sz="1600" b="1" dirty="0">
              <a:solidFill>
                <a:srgbClr val="FF0000"/>
              </a:solidFill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仮想環境の作成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ライブラリィをインストール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create –n  [ENV] python=[VERSION] [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LibName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]=[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LibVersion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]</a:t>
            </a:r>
          </a:p>
          <a:p>
            <a:pPr defTabSz="457200">
              <a:defRPr/>
            </a:pPr>
            <a:r>
              <a:rPr kumimoji="0"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 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LibName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]: </a:t>
            </a:r>
            <a:r>
              <a:rPr kumimoji="0" lang="ja-JP" altLang="en-US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ライブラリィ名</a:t>
            </a:r>
            <a:endParaRPr kumimoji="0" lang="en-US" altLang="ja-JP" sz="16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kumimoji="0"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LibVersion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]: </a:t>
            </a:r>
            <a:r>
              <a:rPr kumimoji="0" lang="ja-JP" altLang="en-US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ライブラリィのバージョン</a:t>
            </a:r>
            <a:endParaRPr kumimoji="0" lang="en-US" altLang="ja-JP" sz="1600" b="1" dirty="0">
              <a:solidFill>
                <a:srgbClr val="FF0000"/>
              </a:solidFill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仮想環境の</a:t>
            </a:r>
            <a:r>
              <a:rPr kumimoji="0" lang="ja-JP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起動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activate [ENV]</a:t>
            </a:r>
          </a:p>
          <a:p>
            <a:pPr defTabSz="457200"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仮想環境の終了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deactivate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仮想環境の削除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remove –n [ENV] --all</a:t>
            </a:r>
          </a:p>
        </p:txBody>
      </p:sp>
    </p:spTree>
    <p:extLst>
      <p:ext uri="{BB962C8B-B14F-4D97-AF65-F5344CB8AC3E}">
        <p14:creationId xmlns:p14="http://schemas.microsoft.com/office/powerpoint/2010/main" val="2994553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547</Words>
  <Application>Microsoft Office PowerPoint</Application>
  <PresentationFormat>画面に合わせる (4:3)</PresentationFormat>
  <Paragraphs>81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游ゴシック</vt:lpstr>
      <vt:lpstr>Arial</vt:lpstr>
      <vt:lpstr>Calibri</vt:lpstr>
      <vt:lpstr>Calibri Light</vt:lpstr>
      <vt:lpstr>Times New Roman</vt:lpstr>
      <vt:lpstr>Office テーマ</vt:lpstr>
      <vt:lpstr>1_Office テーマ</vt:lpstr>
      <vt:lpstr>標準デザイン</vt:lpstr>
      <vt:lpstr>PowerPoint プレゼンテーション</vt:lpstr>
      <vt:lpstr>PowerPoint プレゼンテーション</vt:lpstr>
      <vt:lpstr>付録</vt:lpstr>
      <vt:lpstr>参考情報： Anaconda: 他の環境変数</vt:lpstr>
      <vt:lpstr>PowerPoint プレゼンテーション</vt:lpstr>
      <vt:lpstr>PowerPoint プレゼンテーション</vt:lpstr>
      <vt:lpstr>PowerPoint プレゼンテーション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神谷 利夫</cp:lastModifiedBy>
  <cp:revision>148</cp:revision>
  <dcterms:created xsi:type="dcterms:W3CDTF">2013-04-22T01:26:47Z</dcterms:created>
  <dcterms:modified xsi:type="dcterms:W3CDTF">2021-08-17T04:47:02Z</dcterms:modified>
</cp:coreProperties>
</file>