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1" r:id="rId3"/>
    <p:sldId id="262" r:id="rId4"/>
    <p:sldId id="257" r:id="rId5"/>
    <p:sldId id="258" r:id="rId6"/>
    <p:sldId id="259" r:id="rId7"/>
    <p:sldId id="260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028" autoAdjust="0"/>
    <p:restoredTop sz="94660"/>
  </p:normalViewPr>
  <p:slideViewPr>
    <p:cSldViewPr snapToGrid="0">
      <p:cViewPr>
        <p:scale>
          <a:sx n="100" d="100"/>
          <a:sy n="100" d="100"/>
        </p:scale>
        <p:origin x="1722" y="4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00351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7655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3509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66238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4951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46134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912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7595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74930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88344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78187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DEE66B-880A-482B-BD0F-DBEF35DD7EA8}" type="datetimeFigureOut">
              <a:rPr kumimoji="1" lang="ja-JP" altLang="en-US" smtClean="0"/>
              <a:t>2022/4/4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C3B9CA-684E-4240-83D3-165D0B9759B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77861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>
            <a:extLst>
              <a:ext uri="{FF2B5EF4-FFF2-40B4-BE49-F238E27FC236}">
                <a16:creationId xmlns:a16="http://schemas.microsoft.com/office/drawing/2014/main" id="{A6B74EBE-03BA-44D9-A460-8DBF45FAB50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15153" y="152528"/>
            <a:ext cx="6422315" cy="1709837"/>
          </a:xfrm>
          <a:prstGeom prst="rect">
            <a:avLst/>
          </a:prstGeom>
        </p:spPr>
      </p:pic>
      <p:pic>
        <p:nvPicPr>
          <p:cNvPr id="5" name="図 4">
            <a:extLst>
              <a:ext uri="{FF2B5EF4-FFF2-40B4-BE49-F238E27FC236}">
                <a16:creationId xmlns:a16="http://schemas.microsoft.com/office/drawing/2014/main" id="{9C4F0E6F-9AE2-43F8-8862-C3933E4F8019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251421" y="152527"/>
            <a:ext cx="3965627" cy="299293"/>
          </a:xfrm>
          <a:prstGeom prst="rect">
            <a:avLst/>
          </a:prstGeom>
        </p:spPr>
      </p:pic>
      <p:pic>
        <p:nvPicPr>
          <p:cNvPr id="6" name="図 5">
            <a:extLst>
              <a:ext uri="{FF2B5EF4-FFF2-40B4-BE49-F238E27FC236}">
                <a16:creationId xmlns:a16="http://schemas.microsoft.com/office/drawing/2014/main" id="{4C9F4B97-C1BB-4E3C-846A-2EA68CBA648E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566902" y="1807396"/>
            <a:ext cx="5070566" cy="505060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204881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>
            <a:extLst>
              <a:ext uri="{FF2B5EF4-FFF2-40B4-BE49-F238E27FC236}">
                <a16:creationId xmlns:a16="http://schemas.microsoft.com/office/drawing/2014/main" id="{25DC1D09-2840-4F46-8358-152556ABC3D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1887279"/>
            <a:ext cx="9144000" cy="30834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238194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5F42F33F-66B5-45C6-9D49-B7084FB9B7C9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51597" t="2265" r="17917" b="15197"/>
          <a:stretch/>
        </p:blipFill>
        <p:spPr>
          <a:xfrm>
            <a:off x="1784350" y="1887279"/>
            <a:ext cx="2787650" cy="254502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301616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>
            <a:extLst>
              <a:ext uri="{FF2B5EF4-FFF2-40B4-BE49-F238E27FC236}">
                <a16:creationId xmlns:a16="http://schemas.microsoft.com/office/drawing/2014/main" id="{07B0C1CE-5552-43F3-9A43-39500A8D5CD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1887279"/>
            <a:ext cx="9144000" cy="30834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784441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75D52E42-2C2D-48CA-8876-535C7C8BBDB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16544" y="0"/>
            <a:ext cx="6510911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171254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D8413E30-75D2-42FF-9E0D-CF27E14AF11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438225"/>
            <a:ext cx="9144000" cy="598154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0628420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0BAF4390-FCCE-4DAA-81A2-EDDB16E3D35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606040" y="0"/>
            <a:ext cx="393192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556101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86</TotalTime>
  <Words>0</Words>
  <Application>Microsoft Office PowerPoint</Application>
  <PresentationFormat>画面に合わせる (4:3)</PresentationFormat>
  <Paragraphs>0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3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katase</dc:creator>
  <cp:lastModifiedBy>katase</cp:lastModifiedBy>
  <cp:revision>4</cp:revision>
  <dcterms:created xsi:type="dcterms:W3CDTF">2022-04-04T00:11:03Z</dcterms:created>
  <dcterms:modified xsi:type="dcterms:W3CDTF">2022-04-04T01:37:20Z</dcterms:modified>
</cp:coreProperties>
</file>

<file path=docProps/thumbnail.jpeg>
</file>