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7" autoAdjust="0"/>
    <p:restoredTop sz="94660"/>
  </p:normalViewPr>
  <p:slideViewPr>
    <p:cSldViewPr snapToGrid="0">
      <p:cViewPr varScale="1">
        <p:scale>
          <a:sx n="74" d="100"/>
          <a:sy n="74" d="100"/>
        </p:scale>
        <p:origin x="54" y="9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05089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92147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20257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09527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19645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92453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162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95812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61492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61320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62222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77D4A2-23A7-42BB-8EF4-B556431D519E}" type="datetimeFigureOut">
              <a:rPr kumimoji="1" lang="ja-JP" altLang="en-US" smtClean="0"/>
              <a:t>2019/9/30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CBFFC3-6381-4DDE-9847-43CD8C2393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49941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32436" y="-247650"/>
            <a:ext cx="6115050" cy="5505450"/>
          </a:xfrm>
          <a:prstGeom prst="rect">
            <a:avLst/>
          </a:prstGeom>
        </p:spPr>
      </p:pic>
      <p:pic>
        <p:nvPicPr>
          <p:cNvPr id="6" name="図 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-247650"/>
            <a:ext cx="6115050" cy="55054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395808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>東京工業大学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神谷 利夫</dc:creator>
  <cp:lastModifiedBy>神谷 利夫</cp:lastModifiedBy>
  <cp:revision>1</cp:revision>
  <dcterms:created xsi:type="dcterms:W3CDTF">2019-09-29T21:50:40Z</dcterms:created>
  <dcterms:modified xsi:type="dcterms:W3CDTF">2019-09-29T21:50:54Z</dcterms:modified>
</cp:coreProperties>
</file>

<file path=docProps/thumbnail.jpeg>
</file>